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4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9" r:id="rId3"/>
    <p:sldId id="273" r:id="rId4"/>
    <p:sldId id="270" r:id="rId5"/>
    <p:sldId id="271" r:id="rId6"/>
    <p:sldId id="272" r:id="rId7"/>
    <p:sldId id="275" r:id="rId8"/>
    <p:sldId id="276" r:id="rId9"/>
    <p:sldId id="279" r:id="rId10"/>
    <p:sldId id="280" r:id="rId11"/>
    <p:sldId id="278" r:id="rId12"/>
    <p:sldId id="277" r:id="rId13"/>
    <p:sldId id="265" r:id="rId14"/>
    <p:sldId id="281" r:id="rId15"/>
    <p:sldId id="267" r:id="rId16"/>
    <p:sldId id="268" r:id="rId17"/>
    <p:sldId id="282" r:id="rId18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251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3676" autoAdjust="0"/>
  </p:normalViewPr>
  <p:slideViewPr>
    <p:cSldViewPr snapToGrid="0">
      <p:cViewPr varScale="1">
        <p:scale>
          <a:sx n="109" d="100"/>
          <a:sy n="109" d="100"/>
        </p:scale>
        <p:origin x="1536" y="108"/>
      </p:cViewPr>
      <p:guideLst>
        <p:guide orient="horz" pos="2160"/>
        <p:guide orient="horz" pos="225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998"/>
    </p:cViewPr>
  </p:sorterViewPr>
  <p:notesViewPr>
    <p:cSldViewPr snapToGrid="0">
      <p:cViewPr varScale="1">
        <p:scale>
          <a:sx n="89" d="100"/>
          <a:sy n="89" d="100"/>
        </p:scale>
        <p:origin x="373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1D226F-DCE5-4DA3-A3FF-2B985796903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AF298E5-8553-48E7-B17E-B7DB25FEFF76}">
      <dgm:prSet phldrT="[Text]"/>
      <dgm:spPr/>
      <dgm:t>
        <a:bodyPr/>
        <a:lstStyle/>
        <a:p>
          <a:r>
            <a:rPr lang="en-US" noProof="0" dirty="0"/>
            <a:t>diagnose</a:t>
          </a:r>
        </a:p>
      </dgm:t>
    </dgm:pt>
    <dgm:pt modelId="{E4E497A0-C980-41B6-89E6-2221F9DC672E}" type="parTrans" cxnId="{4E715E76-433B-48F3-BD67-391C0BEC9C2D}">
      <dgm:prSet/>
      <dgm:spPr/>
      <dgm:t>
        <a:bodyPr/>
        <a:lstStyle/>
        <a:p>
          <a:endParaRPr lang="de-DE"/>
        </a:p>
      </dgm:t>
    </dgm:pt>
    <dgm:pt modelId="{FB3FF614-E09E-4BF7-8B2A-A61C45BD6550}" type="sibTrans" cxnId="{4E715E76-433B-48F3-BD67-391C0BEC9C2D}">
      <dgm:prSet/>
      <dgm:spPr/>
      <dgm:t>
        <a:bodyPr/>
        <a:lstStyle/>
        <a:p>
          <a:endParaRPr lang="de-DE"/>
        </a:p>
      </dgm:t>
    </dgm:pt>
    <dgm:pt modelId="{41A9EA6A-0128-4716-B23D-628D2C5DB157}">
      <dgm:prSet phldrT="[Text]"/>
      <dgm:spPr/>
      <dgm:t>
        <a:bodyPr/>
        <a:lstStyle/>
        <a:p>
          <a:r>
            <a:rPr lang="en-US" noProof="0" dirty="0"/>
            <a:t>preparation</a:t>
          </a:r>
        </a:p>
      </dgm:t>
    </dgm:pt>
    <dgm:pt modelId="{730C8B7F-4AD4-40DC-A876-7859B0B97353}" type="parTrans" cxnId="{E88DC04B-5B9C-4FBD-8119-B1CC03184BA4}">
      <dgm:prSet/>
      <dgm:spPr/>
      <dgm:t>
        <a:bodyPr/>
        <a:lstStyle/>
        <a:p>
          <a:endParaRPr lang="de-DE"/>
        </a:p>
      </dgm:t>
    </dgm:pt>
    <dgm:pt modelId="{B6DF02DE-B9EC-4D10-97A7-297AD6E6F23B}" type="sibTrans" cxnId="{E88DC04B-5B9C-4FBD-8119-B1CC03184BA4}">
      <dgm:prSet/>
      <dgm:spPr/>
      <dgm:t>
        <a:bodyPr/>
        <a:lstStyle/>
        <a:p>
          <a:endParaRPr lang="de-DE"/>
        </a:p>
      </dgm:t>
    </dgm:pt>
    <dgm:pt modelId="{F9E5EB9B-1DFE-4A4C-ADAC-2EDA9B89F122}">
      <dgm:prSet phldrT="[Text]"/>
      <dgm:spPr/>
      <dgm:t>
        <a:bodyPr/>
        <a:lstStyle/>
        <a:p>
          <a:r>
            <a:rPr lang="en-US" noProof="0" dirty="0"/>
            <a:t>repair</a:t>
          </a:r>
        </a:p>
      </dgm:t>
    </dgm:pt>
    <dgm:pt modelId="{52370A12-A3F0-4CA6-A329-422E4DB2837B}" type="parTrans" cxnId="{DC43A723-A6BF-4109-975F-F6F1655533DD}">
      <dgm:prSet/>
      <dgm:spPr/>
      <dgm:t>
        <a:bodyPr/>
        <a:lstStyle/>
        <a:p>
          <a:endParaRPr lang="de-DE"/>
        </a:p>
      </dgm:t>
    </dgm:pt>
    <dgm:pt modelId="{D2A984DA-1F03-4F11-9888-7696D21747D6}" type="sibTrans" cxnId="{DC43A723-A6BF-4109-975F-F6F1655533DD}">
      <dgm:prSet/>
      <dgm:spPr/>
      <dgm:t>
        <a:bodyPr/>
        <a:lstStyle/>
        <a:p>
          <a:endParaRPr lang="de-DE"/>
        </a:p>
      </dgm:t>
    </dgm:pt>
    <dgm:pt modelId="{541C935E-2682-409B-916B-C315778140F7}" type="pres">
      <dgm:prSet presAssocID="{071D226F-DCE5-4DA3-A3FF-2B985796903A}" presName="Name0" presStyleCnt="0">
        <dgm:presLayoutVars>
          <dgm:dir/>
          <dgm:animLvl val="lvl"/>
          <dgm:resizeHandles val="exact"/>
        </dgm:presLayoutVars>
      </dgm:prSet>
      <dgm:spPr/>
    </dgm:pt>
    <dgm:pt modelId="{0BD376FF-AD79-46E5-B428-68184BEE336E}" type="pres">
      <dgm:prSet presAssocID="{8AF298E5-8553-48E7-B17E-B7DB25FEFF7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8D9334B-E5CE-48F2-9CA4-56F5E8069365}" type="pres">
      <dgm:prSet presAssocID="{FB3FF614-E09E-4BF7-8B2A-A61C45BD6550}" presName="parTxOnlySpace" presStyleCnt="0"/>
      <dgm:spPr/>
    </dgm:pt>
    <dgm:pt modelId="{9969F8C2-B7AE-40BB-824E-39525D95C432}" type="pres">
      <dgm:prSet presAssocID="{41A9EA6A-0128-4716-B23D-628D2C5DB15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3A5684-6257-4D6D-85FF-D6376139F180}" type="pres">
      <dgm:prSet presAssocID="{B6DF02DE-B9EC-4D10-97A7-297AD6E6F23B}" presName="parTxOnlySpace" presStyleCnt="0"/>
      <dgm:spPr/>
    </dgm:pt>
    <dgm:pt modelId="{AE5F165C-E876-49D2-8589-138442F44867}" type="pres">
      <dgm:prSet presAssocID="{F9E5EB9B-1DFE-4A4C-ADAC-2EDA9B89F12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88DC04B-5B9C-4FBD-8119-B1CC03184BA4}" srcId="{071D226F-DCE5-4DA3-A3FF-2B985796903A}" destId="{41A9EA6A-0128-4716-B23D-628D2C5DB157}" srcOrd="1" destOrd="0" parTransId="{730C8B7F-4AD4-40DC-A876-7859B0B97353}" sibTransId="{B6DF02DE-B9EC-4D10-97A7-297AD6E6F23B}"/>
    <dgm:cxn modelId="{4E715E76-433B-48F3-BD67-391C0BEC9C2D}" srcId="{071D226F-DCE5-4DA3-A3FF-2B985796903A}" destId="{8AF298E5-8553-48E7-B17E-B7DB25FEFF76}" srcOrd="0" destOrd="0" parTransId="{E4E497A0-C980-41B6-89E6-2221F9DC672E}" sibTransId="{FB3FF614-E09E-4BF7-8B2A-A61C45BD6550}"/>
    <dgm:cxn modelId="{73ECF37B-71BF-4593-8B16-6FEBC33F5AC0}" type="presOf" srcId="{8AF298E5-8553-48E7-B17E-B7DB25FEFF76}" destId="{0BD376FF-AD79-46E5-B428-68184BEE336E}" srcOrd="0" destOrd="0" presId="urn:microsoft.com/office/officeart/2005/8/layout/chevron1"/>
    <dgm:cxn modelId="{0804764E-2547-4CE9-9E66-DAAD0D93BC3C}" type="presOf" srcId="{F9E5EB9B-1DFE-4A4C-ADAC-2EDA9B89F122}" destId="{AE5F165C-E876-49D2-8589-138442F44867}" srcOrd="0" destOrd="0" presId="urn:microsoft.com/office/officeart/2005/8/layout/chevron1"/>
    <dgm:cxn modelId="{2F20D628-ADB3-4DEE-9024-216F5B06CD44}" type="presOf" srcId="{071D226F-DCE5-4DA3-A3FF-2B985796903A}" destId="{541C935E-2682-409B-916B-C315778140F7}" srcOrd="0" destOrd="0" presId="urn:microsoft.com/office/officeart/2005/8/layout/chevron1"/>
    <dgm:cxn modelId="{9964212C-34CA-4A9C-B48C-EFB3D2F066F5}" type="presOf" srcId="{41A9EA6A-0128-4716-B23D-628D2C5DB157}" destId="{9969F8C2-B7AE-40BB-824E-39525D95C432}" srcOrd="0" destOrd="0" presId="urn:microsoft.com/office/officeart/2005/8/layout/chevron1"/>
    <dgm:cxn modelId="{DC43A723-A6BF-4109-975F-F6F1655533DD}" srcId="{071D226F-DCE5-4DA3-A3FF-2B985796903A}" destId="{F9E5EB9B-1DFE-4A4C-ADAC-2EDA9B89F122}" srcOrd="2" destOrd="0" parTransId="{52370A12-A3F0-4CA6-A329-422E4DB2837B}" sibTransId="{D2A984DA-1F03-4F11-9888-7696D21747D6}"/>
    <dgm:cxn modelId="{36B4335B-8FF2-497E-A649-D3ACED79CA8D}" type="presParOf" srcId="{541C935E-2682-409B-916B-C315778140F7}" destId="{0BD376FF-AD79-46E5-B428-68184BEE336E}" srcOrd="0" destOrd="0" presId="urn:microsoft.com/office/officeart/2005/8/layout/chevron1"/>
    <dgm:cxn modelId="{478F2F8B-A516-446A-83DC-1930224E9DFC}" type="presParOf" srcId="{541C935E-2682-409B-916B-C315778140F7}" destId="{A8D9334B-E5CE-48F2-9CA4-56F5E8069365}" srcOrd="1" destOrd="0" presId="urn:microsoft.com/office/officeart/2005/8/layout/chevron1"/>
    <dgm:cxn modelId="{2536BE08-4599-4BC3-AAA3-70537A751543}" type="presParOf" srcId="{541C935E-2682-409B-916B-C315778140F7}" destId="{9969F8C2-B7AE-40BB-824E-39525D95C432}" srcOrd="2" destOrd="0" presId="urn:microsoft.com/office/officeart/2005/8/layout/chevron1"/>
    <dgm:cxn modelId="{5178492D-E7B6-4B5D-AD9D-BB15EFA47F11}" type="presParOf" srcId="{541C935E-2682-409B-916B-C315778140F7}" destId="{B53A5684-6257-4D6D-85FF-D6376139F180}" srcOrd="3" destOrd="0" presId="urn:microsoft.com/office/officeart/2005/8/layout/chevron1"/>
    <dgm:cxn modelId="{6CA1305F-CE22-4971-A44B-BE2299534A9D}" type="presParOf" srcId="{541C935E-2682-409B-916B-C315778140F7}" destId="{AE5F165C-E876-49D2-8589-138442F4486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0850C0-94FF-4B4A-A8E1-01CA6BAAEBD1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CF99778-49B9-4572-99CF-F1CFF6A7D4DF}">
      <dgm:prSet phldrT="[Text]"/>
      <dgm:spPr>
        <a:solidFill>
          <a:schemeClr val="accent1"/>
        </a:solidFill>
      </dgm:spPr>
      <dgm:t>
        <a:bodyPr rIns="72000"/>
        <a:lstStyle/>
        <a:p>
          <a:endParaRPr lang="de-DE" dirty="0"/>
        </a:p>
      </dgm:t>
    </dgm:pt>
    <dgm:pt modelId="{C486802E-0283-472D-AC4E-9DA67ADB77DF}" type="parTrans" cxnId="{DC74F8B8-DF64-4FA2-AAB6-8E85F9AE3A10}">
      <dgm:prSet/>
      <dgm:spPr/>
      <dgm:t>
        <a:bodyPr/>
        <a:lstStyle/>
        <a:p>
          <a:endParaRPr lang="de-DE"/>
        </a:p>
      </dgm:t>
    </dgm:pt>
    <dgm:pt modelId="{7007FB7C-3859-4F1C-B8DD-903112E9F586}" type="sibTrans" cxnId="{DC74F8B8-DF64-4FA2-AAB6-8E85F9AE3A10}">
      <dgm:prSet/>
      <dgm:spPr/>
      <dgm:t>
        <a:bodyPr/>
        <a:lstStyle/>
        <a:p>
          <a:endParaRPr lang="de-DE"/>
        </a:p>
      </dgm:t>
    </dgm:pt>
    <dgm:pt modelId="{405A02C7-5A5A-4199-8449-193181631ECF}">
      <dgm:prSet phldrT="[Text]"/>
      <dgm:spPr/>
      <dgm:t>
        <a:bodyPr/>
        <a:lstStyle/>
        <a:p>
          <a:endParaRPr lang="en-US" noProof="0" dirty="0"/>
        </a:p>
      </dgm:t>
    </dgm:pt>
    <dgm:pt modelId="{947AC1B2-D16D-41F5-9B79-D97E1E0AF3BC}" type="parTrans" cxnId="{E484E1E9-48A4-4C94-9D40-A6531240031D}">
      <dgm:prSet/>
      <dgm:spPr/>
      <dgm:t>
        <a:bodyPr/>
        <a:lstStyle/>
        <a:p>
          <a:endParaRPr lang="de-DE"/>
        </a:p>
      </dgm:t>
    </dgm:pt>
    <dgm:pt modelId="{BF7C5F06-096B-433B-AA57-19376796CC66}" type="sibTrans" cxnId="{E484E1E9-48A4-4C94-9D40-A6531240031D}">
      <dgm:prSet/>
      <dgm:spPr/>
      <dgm:t>
        <a:bodyPr/>
        <a:lstStyle/>
        <a:p>
          <a:endParaRPr lang="de-DE"/>
        </a:p>
      </dgm:t>
    </dgm:pt>
    <dgm:pt modelId="{94BAF5C4-9A37-4677-9553-65CA690FF378}">
      <dgm:prSet phldrT="[Text]"/>
      <dgm:spPr>
        <a:solidFill>
          <a:schemeClr val="accent1"/>
        </a:solidFill>
      </dgm:spPr>
      <dgm:t>
        <a:bodyPr/>
        <a:lstStyle/>
        <a:p>
          <a:endParaRPr lang="en-US" noProof="0" dirty="0"/>
        </a:p>
      </dgm:t>
    </dgm:pt>
    <dgm:pt modelId="{7779893D-9982-4A58-BBBA-A6B6DF8625AD}" type="parTrans" cxnId="{970BA3F2-8F23-411F-B944-947BCC98A7C2}">
      <dgm:prSet/>
      <dgm:spPr/>
      <dgm:t>
        <a:bodyPr/>
        <a:lstStyle/>
        <a:p>
          <a:endParaRPr lang="de-DE"/>
        </a:p>
      </dgm:t>
    </dgm:pt>
    <dgm:pt modelId="{88367A72-9B45-4758-9BB0-EC997F958062}" type="sibTrans" cxnId="{970BA3F2-8F23-411F-B944-947BCC98A7C2}">
      <dgm:prSet/>
      <dgm:spPr/>
      <dgm:t>
        <a:bodyPr/>
        <a:lstStyle/>
        <a:p>
          <a:endParaRPr lang="de-DE"/>
        </a:p>
      </dgm:t>
    </dgm:pt>
    <dgm:pt modelId="{E92AD829-729C-430B-A6F5-6B967C6CC5B2}">
      <dgm:prSet phldrT="[Text]"/>
      <dgm:spPr/>
      <dgm:t>
        <a:bodyPr lIns="108000" rIns="0"/>
        <a:lstStyle/>
        <a:p>
          <a:r>
            <a:rPr lang="en-US" noProof="0" dirty="0"/>
            <a:t>Preparation</a:t>
          </a:r>
        </a:p>
      </dgm:t>
    </dgm:pt>
    <dgm:pt modelId="{D706045E-8B7A-4EC6-9FA3-E83E121A3683}" type="parTrans" cxnId="{E076216F-F05F-49F4-92A6-FDFF14A9AFF2}">
      <dgm:prSet/>
      <dgm:spPr/>
      <dgm:t>
        <a:bodyPr/>
        <a:lstStyle/>
        <a:p>
          <a:endParaRPr lang="de-DE"/>
        </a:p>
      </dgm:t>
    </dgm:pt>
    <dgm:pt modelId="{3D3CC8F8-1148-4236-83BD-7DC997CE1FF8}" type="sibTrans" cxnId="{E076216F-F05F-49F4-92A6-FDFF14A9AFF2}">
      <dgm:prSet/>
      <dgm:spPr/>
      <dgm:t>
        <a:bodyPr/>
        <a:lstStyle/>
        <a:p>
          <a:endParaRPr lang="de-DE"/>
        </a:p>
      </dgm:t>
    </dgm:pt>
    <dgm:pt modelId="{69EC0439-A505-4E56-B2C7-8353FFC14F1B}">
      <dgm:prSet phldrT="[Text]"/>
      <dgm:spPr/>
      <dgm:t>
        <a:bodyPr/>
        <a:lstStyle/>
        <a:p>
          <a:r>
            <a:rPr lang="en-US" noProof="0" dirty="0"/>
            <a:t>Diagnosis</a:t>
          </a:r>
          <a:endParaRPr lang="de-DE" dirty="0"/>
        </a:p>
      </dgm:t>
    </dgm:pt>
    <dgm:pt modelId="{A25BA3D2-4F0D-4BF6-B41C-7ED74C239196}" type="parTrans" cxnId="{EB5D4FA6-FCFD-495C-A9C2-19BC280DF635}">
      <dgm:prSet/>
      <dgm:spPr/>
      <dgm:t>
        <a:bodyPr/>
        <a:lstStyle/>
        <a:p>
          <a:endParaRPr lang="de-DE"/>
        </a:p>
      </dgm:t>
    </dgm:pt>
    <dgm:pt modelId="{98FB43B9-6EA1-4F44-885E-C845B5D4CC2B}" type="sibTrans" cxnId="{EB5D4FA6-FCFD-495C-A9C2-19BC280DF635}">
      <dgm:prSet/>
      <dgm:spPr/>
      <dgm:t>
        <a:bodyPr/>
        <a:lstStyle/>
        <a:p>
          <a:endParaRPr lang="de-DE"/>
        </a:p>
      </dgm:t>
    </dgm:pt>
    <dgm:pt modelId="{6ED0AEB4-EF4A-441D-8743-1A111CEA9987}">
      <dgm:prSet phldrT="[Text]"/>
      <dgm:spPr/>
      <dgm:t>
        <a:bodyPr/>
        <a:lstStyle/>
        <a:p>
          <a:r>
            <a:rPr lang="en-US" noProof="0" dirty="0"/>
            <a:t>Repair</a:t>
          </a:r>
          <a:endParaRPr lang="de-DE" dirty="0"/>
        </a:p>
      </dgm:t>
    </dgm:pt>
    <dgm:pt modelId="{F771BC73-4374-4B27-85BE-60A086222ED3}" type="sibTrans" cxnId="{9D6ED637-8995-4976-BCF9-774F1F609AC7}">
      <dgm:prSet/>
      <dgm:spPr/>
      <dgm:t>
        <a:bodyPr/>
        <a:lstStyle/>
        <a:p>
          <a:endParaRPr lang="de-DE"/>
        </a:p>
      </dgm:t>
    </dgm:pt>
    <dgm:pt modelId="{347B5D31-181A-41CF-8B9A-6BA396B87DB9}" type="parTrans" cxnId="{9D6ED637-8995-4976-BCF9-774F1F609AC7}">
      <dgm:prSet/>
      <dgm:spPr/>
      <dgm:t>
        <a:bodyPr/>
        <a:lstStyle/>
        <a:p>
          <a:endParaRPr lang="de-DE"/>
        </a:p>
      </dgm:t>
    </dgm:pt>
    <dgm:pt modelId="{D5689D18-7309-45DD-85D6-D07DE8C29E92}" type="pres">
      <dgm:prSet presAssocID="{CC0850C0-94FF-4B4A-A8E1-01CA6BAAEBD1}" presName="theList" presStyleCnt="0">
        <dgm:presLayoutVars>
          <dgm:dir/>
          <dgm:animLvl val="lvl"/>
          <dgm:resizeHandles val="exact"/>
        </dgm:presLayoutVars>
      </dgm:prSet>
      <dgm:spPr/>
    </dgm:pt>
    <dgm:pt modelId="{7B36D42E-DA64-4BEC-92E6-48CC43EB714A}" type="pres">
      <dgm:prSet presAssocID="{2CF99778-49B9-4572-99CF-F1CFF6A7D4DF}" presName="compNode" presStyleCnt="0"/>
      <dgm:spPr/>
    </dgm:pt>
    <dgm:pt modelId="{4E162771-7A13-45C6-8214-E25467A99F2D}" type="pres">
      <dgm:prSet presAssocID="{2CF99778-49B9-4572-99CF-F1CFF6A7D4DF}" presName="noGeometry" presStyleCnt="0"/>
      <dgm:spPr/>
    </dgm:pt>
    <dgm:pt modelId="{6076B40F-BA11-4DDD-BE2E-BF8E09B8B753}" type="pres">
      <dgm:prSet presAssocID="{2CF99778-49B9-4572-99CF-F1CFF6A7D4DF}" presName="childTextVisible" presStyleLbl="bgAccFollowNode1" presStyleIdx="0" presStyleCnt="3">
        <dgm:presLayoutVars>
          <dgm:bulletEnabled val="1"/>
        </dgm:presLayoutVars>
      </dgm:prSet>
      <dgm:spPr/>
    </dgm:pt>
    <dgm:pt modelId="{F90E1B09-E801-4E7F-902B-14FF63AF0677}" type="pres">
      <dgm:prSet presAssocID="{2CF99778-49B9-4572-99CF-F1CFF6A7D4DF}" presName="childTextHidden" presStyleLbl="bgAccFollowNode1" presStyleIdx="0" presStyleCnt="3"/>
      <dgm:spPr/>
    </dgm:pt>
    <dgm:pt modelId="{FF664F39-BE6C-434E-BF3E-6F757231D003}" type="pres">
      <dgm:prSet presAssocID="{2CF99778-49B9-4572-99CF-F1CFF6A7D4D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5E894EE-C976-43E6-9C3E-67443B4AF729}" type="pres">
      <dgm:prSet presAssocID="{2CF99778-49B9-4572-99CF-F1CFF6A7D4DF}" presName="aSpace" presStyleCnt="0"/>
      <dgm:spPr/>
    </dgm:pt>
    <dgm:pt modelId="{6124E66D-70BA-4CEB-9F80-E86D80CBC7B3}" type="pres">
      <dgm:prSet presAssocID="{405A02C7-5A5A-4199-8449-193181631ECF}" presName="compNode" presStyleCnt="0"/>
      <dgm:spPr/>
    </dgm:pt>
    <dgm:pt modelId="{0631421B-97F2-42C2-A3BC-F0BAEE805819}" type="pres">
      <dgm:prSet presAssocID="{405A02C7-5A5A-4199-8449-193181631ECF}" presName="noGeometry" presStyleCnt="0"/>
      <dgm:spPr/>
    </dgm:pt>
    <dgm:pt modelId="{6C98A1C9-62FC-4EA3-B239-887240CBA731}" type="pres">
      <dgm:prSet presAssocID="{405A02C7-5A5A-4199-8449-193181631ECF}" presName="childTextVisible" presStyleLbl="bgAccFollowNode1" presStyleIdx="1" presStyleCnt="3">
        <dgm:presLayoutVars>
          <dgm:bulletEnabled val="1"/>
        </dgm:presLayoutVars>
      </dgm:prSet>
      <dgm:spPr/>
    </dgm:pt>
    <dgm:pt modelId="{78234B83-6FA9-4949-B6AB-A2F640633E2D}" type="pres">
      <dgm:prSet presAssocID="{405A02C7-5A5A-4199-8449-193181631ECF}" presName="childTextHidden" presStyleLbl="bgAccFollowNode1" presStyleIdx="1" presStyleCnt="3"/>
      <dgm:spPr/>
    </dgm:pt>
    <dgm:pt modelId="{D4AF5995-CF21-427F-89A4-F902B70DB462}" type="pres">
      <dgm:prSet presAssocID="{405A02C7-5A5A-4199-8449-193181631ECF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2FCC2D7-42D1-428A-8D6E-7F081000B817}" type="pres">
      <dgm:prSet presAssocID="{405A02C7-5A5A-4199-8449-193181631ECF}" presName="aSpace" presStyleCnt="0"/>
      <dgm:spPr/>
    </dgm:pt>
    <dgm:pt modelId="{B2F1491E-B325-491F-8181-35455BB36F6A}" type="pres">
      <dgm:prSet presAssocID="{94BAF5C4-9A37-4677-9553-65CA690FF378}" presName="compNode" presStyleCnt="0"/>
      <dgm:spPr/>
    </dgm:pt>
    <dgm:pt modelId="{617A456D-205A-4496-8991-0811775C0F25}" type="pres">
      <dgm:prSet presAssocID="{94BAF5C4-9A37-4677-9553-65CA690FF378}" presName="noGeometry" presStyleCnt="0"/>
      <dgm:spPr/>
    </dgm:pt>
    <dgm:pt modelId="{A0F1C8C1-3587-4DF4-94E6-A5926108FC10}" type="pres">
      <dgm:prSet presAssocID="{94BAF5C4-9A37-4677-9553-65CA690FF378}" presName="childTextVisible" presStyleLbl="bgAccFollowNode1" presStyleIdx="2" presStyleCnt="3">
        <dgm:presLayoutVars>
          <dgm:bulletEnabled val="1"/>
        </dgm:presLayoutVars>
      </dgm:prSet>
      <dgm:spPr/>
    </dgm:pt>
    <dgm:pt modelId="{AADF80C6-E8D1-4D9E-9C84-91E2233D63C8}" type="pres">
      <dgm:prSet presAssocID="{94BAF5C4-9A37-4677-9553-65CA690FF378}" presName="childTextHidden" presStyleLbl="bgAccFollowNode1" presStyleIdx="2" presStyleCnt="3"/>
      <dgm:spPr/>
    </dgm:pt>
    <dgm:pt modelId="{C011C274-B6EF-4239-8CB6-9CA6B063CD79}" type="pres">
      <dgm:prSet presAssocID="{94BAF5C4-9A37-4677-9553-65CA690FF378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486639A9-6145-4C03-825F-65391D5F43C4}" type="presOf" srcId="{E92AD829-729C-430B-A6F5-6B967C6CC5B2}" destId="{6C98A1C9-62FC-4EA3-B239-887240CBA731}" srcOrd="0" destOrd="0" presId="urn:microsoft.com/office/officeart/2005/8/layout/hProcess6"/>
    <dgm:cxn modelId="{7BD29FD2-BF38-48CA-BDEA-02B3209701AA}" type="presOf" srcId="{94BAF5C4-9A37-4677-9553-65CA690FF378}" destId="{C011C274-B6EF-4239-8CB6-9CA6B063CD79}" srcOrd="0" destOrd="0" presId="urn:microsoft.com/office/officeart/2005/8/layout/hProcess6"/>
    <dgm:cxn modelId="{38331251-E630-4D11-9D0E-75D1D9763026}" type="presOf" srcId="{405A02C7-5A5A-4199-8449-193181631ECF}" destId="{D4AF5995-CF21-427F-89A4-F902B70DB462}" srcOrd="0" destOrd="0" presId="urn:microsoft.com/office/officeart/2005/8/layout/hProcess6"/>
    <dgm:cxn modelId="{9DF9ED14-3A3E-4079-A7ED-51CBD113B975}" type="presOf" srcId="{69EC0439-A505-4E56-B2C7-8353FFC14F1B}" destId="{6076B40F-BA11-4DDD-BE2E-BF8E09B8B753}" srcOrd="0" destOrd="0" presId="urn:microsoft.com/office/officeart/2005/8/layout/hProcess6"/>
    <dgm:cxn modelId="{FF4F2579-2D8D-41E8-802D-45295D56EC45}" type="presOf" srcId="{2CF99778-49B9-4572-99CF-F1CFF6A7D4DF}" destId="{FF664F39-BE6C-434E-BF3E-6F757231D003}" srcOrd="0" destOrd="0" presId="urn:microsoft.com/office/officeart/2005/8/layout/hProcess6"/>
    <dgm:cxn modelId="{9D6ED637-8995-4976-BCF9-774F1F609AC7}" srcId="{94BAF5C4-9A37-4677-9553-65CA690FF378}" destId="{6ED0AEB4-EF4A-441D-8743-1A111CEA9987}" srcOrd="0" destOrd="0" parTransId="{347B5D31-181A-41CF-8B9A-6BA396B87DB9}" sibTransId="{F771BC73-4374-4B27-85BE-60A086222ED3}"/>
    <dgm:cxn modelId="{EB5D4FA6-FCFD-495C-A9C2-19BC280DF635}" srcId="{2CF99778-49B9-4572-99CF-F1CFF6A7D4DF}" destId="{69EC0439-A505-4E56-B2C7-8353FFC14F1B}" srcOrd="0" destOrd="0" parTransId="{A25BA3D2-4F0D-4BF6-B41C-7ED74C239196}" sibTransId="{98FB43B9-6EA1-4F44-885E-C845B5D4CC2B}"/>
    <dgm:cxn modelId="{5BD5F5E6-CF35-40D2-90F6-E7CB35DC202F}" type="presOf" srcId="{6ED0AEB4-EF4A-441D-8743-1A111CEA9987}" destId="{AADF80C6-E8D1-4D9E-9C84-91E2233D63C8}" srcOrd="1" destOrd="0" presId="urn:microsoft.com/office/officeart/2005/8/layout/hProcess6"/>
    <dgm:cxn modelId="{5BA67AAE-7D5B-4768-AC3F-4F25C63B33DC}" type="presOf" srcId="{CC0850C0-94FF-4B4A-A8E1-01CA6BAAEBD1}" destId="{D5689D18-7309-45DD-85D6-D07DE8C29E92}" srcOrd="0" destOrd="0" presId="urn:microsoft.com/office/officeart/2005/8/layout/hProcess6"/>
    <dgm:cxn modelId="{DC74F8B8-DF64-4FA2-AAB6-8E85F9AE3A10}" srcId="{CC0850C0-94FF-4B4A-A8E1-01CA6BAAEBD1}" destId="{2CF99778-49B9-4572-99CF-F1CFF6A7D4DF}" srcOrd="0" destOrd="0" parTransId="{C486802E-0283-472D-AC4E-9DA67ADB77DF}" sibTransId="{7007FB7C-3859-4F1C-B8DD-903112E9F586}"/>
    <dgm:cxn modelId="{7E0A7F34-B2F9-461F-BE41-97EFECAE9928}" type="presOf" srcId="{6ED0AEB4-EF4A-441D-8743-1A111CEA9987}" destId="{A0F1C8C1-3587-4DF4-94E6-A5926108FC10}" srcOrd="0" destOrd="0" presId="urn:microsoft.com/office/officeart/2005/8/layout/hProcess6"/>
    <dgm:cxn modelId="{730369F8-086C-4A82-A0A5-F34E078E5EB7}" type="presOf" srcId="{E92AD829-729C-430B-A6F5-6B967C6CC5B2}" destId="{78234B83-6FA9-4949-B6AB-A2F640633E2D}" srcOrd="1" destOrd="0" presId="urn:microsoft.com/office/officeart/2005/8/layout/hProcess6"/>
    <dgm:cxn modelId="{970BA3F2-8F23-411F-B944-947BCC98A7C2}" srcId="{CC0850C0-94FF-4B4A-A8E1-01CA6BAAEBD1}" destId="{94BAF5C4-9A37-4677-9553-65CA690FF378}" srcOrd="2" destOrd="0" parTransId="{7779893D-9982-4A58-BBBA-A6B6DF8625AD}" sibTransId="{88367A72-9B45-4758-9BB0-EC997F958062}"/>
    <dgm:cxn modelId="{E076216F-F05F-49F4-92A6-FDFF14A9AFF2}" srcId="{405A02C7-5A5A-4199-8449-193181631ECF}" destId="{E92AD829-729C-430B-A6F5-6B967C6CC5B2}" srcOrd="0" destOrd="0" parTransId="{D706045E-8B7A-4EC6-9FA3-E83E121A3683}" sibTransId="{3D3CC8F8-1148-4236-83BD-7DC997CE1FF8}"/>
    <dgm:cxn modelId="{E484E1E9-48A4-4C94-9D40-A6531240031D}" srcId="{CC0850C0-94FF-4B4A-A8E1-01CA6BAAEBD1}" destId="{405A02C7-5A5A-4199-8449-193181631ECF}" srcOrd="1" destOrd="0" parTransId="{947AC1B2-D16D-41F5-9B79-D97E1E0AF3BC}" sibTransId="{BF7C5F06-096B-433B-AA57-19376796CC66}"/>
    <dgm:cxn modelId="{6063F840-84E5-45BC-BA5C-3BA86EF84F32}" type="presOf" srcId="{69EC0439-A505-4E56-B2C7-8353FFC14F1B}" destId="{F90E1B09-E801-4E7F-902B-14FF63AF0677}" srcOrd="1" destOrd="0" presId="urn:microsoft.com/office/officeart/2005/8/layout/hProcess6"/>
    <dgm:cxn modelId="{8BC6E6C4-C0C1-414F-9E01-8C7948F67C53}" type="presParOf" srcId="{D5689D18-7309-45DD-85D6-D07DE8C29E92}" destId="{7B36D42E-DA64-4BEC-92E6-48CC43EB714A}" srcOrd="0" destOrd="0" presId="urn:microsoft.com/office/officeart/2005/8/layout/hProcess6"/>
    <dgm:cxn modelId="{985BFF64-E7AD-4735-B5DB-517530260B99}" type="presParOf" srcId="{7B36D42E-DA64-4BEC-92E6-48CC43EB714A}" destId="{4E162771-7A13-45C6-8214-E25467A99F2D}" srcOrd="0" destOrd="0" presId="urn:microsoft.com/office/officeart/2005/8/layout/hProcess6"/>
    <dgm:cxn modelId="{7FF2D881-55D9-49C6-B921-04E3F321D9CA}" type="presParOf" srcId="{7B36D42E-DA64-4BEC-92E6-48CC43EB714A}" destId="{6076B40F-BA11-4DDD-BE2E-BF8E09B8B753}" srcOrd="1" destOrd="0" presId="urn:microsoft.com/office/officeart/2005/8/layout/hProcess6"/>
    <dgm:cxn modelId="{29EB5A26-7ED8-4CBD-AA0E-02E02103862B}" type="presParOf" srcId="{7B36D42E-DA64-4BEC-92E6-48CC43EB714A}" destId="{F90E1B09-E801-4E7F-902B-14FF63AF0677}" srcOrd="2" destOrd="0" presId="urn:microsoft.com/office/officeart/2005/8/layout/hProcess6"/>
    <dgm:cxn modelId="{477C3196-7149-4049-A03E-15681843C959}" type="presParOf" srcId="{7B36D42E-DA64-4BEC-92E6-48CC43EB714A}" destId="{FF664F39-BE6C-434E-BF3E-6F757231D003}" srcOrd="3" destOrd="0" presId="urn:microsoft.com/office/officeart/2005/8/layout/hProcess6"/>
    <dgm:cxn modelId="{C159D1CA-927A-47DD-B57C-50B53401A4DD}" type="presParOf" srcId="{D5689D18-7309-45DD-85D6-D07DE8C29E92}" destId="{05E894EE-C976-43E6-9C3E-67443B4AF729}" srcOrd="1" destOrd="0" presId="urn:microsoft.com/office/officeart/2005/8/layout/hProcess6"/>
    <dgm:cxn modelId="{D0381CBC-4EC5-44F4-B6B0-204C04B9AE0C}" type="presParOf" srcId="{D5689D18-7309-45DD-85D6-D07DE8C29E92}" destId="{6124E66D-70BA-4CEB-9F80-E86D80CBC7B3}" srcOrd="2" destOrd="0" presId="urn:microsoft.com/office/officeart/2005/8/layout/hProcess6"/>
    <dgm:cxn modelId="{6B7F48ED-9B7D-4DE8-8A37-EB07EA6316FD}" type="presParOf" srcId="{6124E66D-70BA-4CEB-9F80-E86D80CBC7B3}" destId="{0631421B-97F2-42C2-A3BC-F0BAEE805819}" srcOrd="0" destOrd="0" presId="urn:microsoft.com/office/officeart/2005/8/layout/hProcess6"/>
    <dgm:cxn modelId="{B254D77E-8CCB-42A7-9225-B33B843F909C}" type="presParOf" srcId="{6124E66D-70BA-4CEB-9F80-E86D80CBC7B3}" destId="{6C98A1C9-62FC-4EA3-B239-887240CBA731}" srcOrd="1" destOrd="0" presId="urn:microsoft.com/office/officeart/2005/8/layout/hProcess6"/>
    <dgm:cxn modelId="{6C162FB6-F505-43E2-A059-8F430995428F}" type="presParOf" srcId="{6124E66D-70BA-4CEB-9F80-E86D80CBC7B3}" destId="{78234B83-6FA9-4949-B6AB-A2F640633E2D}" srcOrd="2" destOrd="0" presId="urn:microsoft.com/office/officeart/2005/8/layout/hProcess6"/>
    <dgm:cxn modelId="{218AEE74-8A51-4154-BA93-9F6F4B1B6091}" type="presParOf" srcId="{6124E66D-70BA-4CEB-9F80-E86D80CBC7B3}" destId="{D4AF5995-CF21-427F-89A4-F902B70DB462}" srcOrd="3" destOrd="0" presId="urn:microsoft.com/office/officeart/2005/8/layout/hProcess6"/>
    <dgm:cxn modelId="{5729AF4A-C094-4D64-9C82-5AFB6E633939}" type="presParOf" srcId="{D5689D18-7309-45DD-85D6-D07DE8C29E92}" destId="{D2FCC2D7-42D1-428A-8D6E-7F081000B817}" srcOrd="3" destOrd="0" presId="urn:microsoft.com/office/officeart/2005/8/layout/hProcess6"/>
    <dgm:cxn modelId="{939F53D1-ADAD-485E-A36E-C09B98C2C6EB}" type="presParOf" srcId="{D5689D18-7309-45DD-85D6-D07DE8C29E92}" destId="{B2F1491E-B325-491F-8181-35455BB36F6A}" srcOrd="4" destOrd="0" presId="urn:microsoft.com/office/officeart/2005/8/layout/hProcess6"/>
    <dgm:cxn modelId="{75949426-32E4-4FA2-A7CF-47B3FA9D2C43}" type="presParOf" srcId="{B2F1491E-B325-491F-8181-35455BB36F6A}" destId="{617A456D-205A-4496-8991-0811775C0F25}" srcOrd="0" destOrd="0" presId="urn:microsoft.com/office/officeart/2005/8/layout/hProcess6"/>
    <dgm:cxn modelId="{5F83BB30-5F52-4DCE-A800-27AF04C016E3}" type="presParOf" srcId="{B2F1491E-B325-491F-8181-35455BB36F6A}" destId="{A0F1C8C1-3587-4DF4-94E6-A5926108FC10}" srcOrd="1" destOrd="0" presId="urn:microsoft.com/office/officeart/2005/8/layout/hProcess6"/>
    <dgm:cxn modelId="{28D80B28-B98D-484E-B867-069E34C6E83B}" type="presParOf" srcId="{B2F1491E-B325-491F-8181-35455BB36F6A}" destId="{AADF80C6-E8D1-4D9E-9C84-91E2233D63C8}" srcOrd="2" destOrd="0" presId="urn:microsoft.com/office/officeart/2005/8/layout/hProcess6"/>
    <dgm:cxn modelId="{57765A5C-089E-49FA-86EE-36409C0D4405}" type="presParOf" srcId="{B2F1491E-B325-491F-8181-35455BB36F6A}" destId="{C011C274-B6EF-4239-8CB6-9CA6B063CD79}" srcOrd="3" destOrd="0" presId="urn:microsoft.com/office/officeart/2005/8/layout/hProcess6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ADD5C0-8E4D-B249-8508-6768E1DA24EE}" type="doc">
      <dgm:prSet loTypeId="urn:microsoft.com/office/officeart/2009/3/layout/DescendingProcess" loCatId="" qsTypeId="urn:microsoft.com/office/officeart/2005/8/quickstyle/3D1" qsCatId="3D" csTypeId="urn:microsoft.com/office/officeart/2005/8/colors/accent1_2" csCatId="accent1" phldr="1"/>
      <dgm:spPr/>
    </dgm:pt>
    <dgm:pt modelId="{BBF12B3B-7D9A-C14A-9E8D-9DF9EFEA584E}">
      <dgm:prSet phldrT="[Text]"/>
      <dgm:spPr/>
      <dgm:t>
        <a:bodyPr/>
        <a:lstStyle/>
        <a:p>
          <a:r>
            <a:rPr lang="en-US" dirty="0"/>
            <a:t>App for Fixers and Experts</a:t>
          </a:r>
        </a:p>
      </dgm:t>
    </dgm:pt>
    <dgm:pt modelId="{D9377AA1-7557-314C-A847-B05E22675E5F}" type="parTrans" cxnId="{763747FF-62ED-BD43-9592-B8B8E679FB6A}">
      <dgm:prSet/>
      <dgm:spPr/>
      <dgm:t>
        <a:bodyPr/>
        <a:lstStyle/>
        <a:p>
          <a:endParaRPr lang="en-US"/>
        </a:p>
      </dgm:t>
    </dgm:pt>
    <dgm:pt modelId="{05EC57AF-57D9-5F4D-9AED-75FD00B4F7F6}" type="sibTrans" cxnId="{763747FF-62ED-BD43-9592-B8B8E679FB6A}">
      <dgm:prSet/>
      <dgm:spPr/>
      <dgm:t>
        <a:bodyPr/>
        <a:lstStyle/>
        <a:p>
          <a:endParaRPr lang="en-US"/>
        </a:p>
      </dgm:t>
    </dgm:pt>
    <dgm:pt modelId="{1CAA9642-0B40-B441-9B86-99FC9E1B2970}">
      <dgm:prSet phldrT="[Text]"/>
      <dgm:spPr/>
      <dgm:t>
        <a:bodyPr/>
        <a:lstStyle/>
        <a:p>
          <a:r>
            <a:rPr lang="en-US" dirty="0"/>
            <a:t>Platform for manufactures</a:t>
          </a:r>
        </a:p>
      </dgm:t>
    </dgm:pt>
    <dgm:pt modelId="{2CDB9687-00AE-E142-BE14-FD4BCABD733B}" type="parTrans" cxnId="{FB09BBD6-558F-E14A-81F0-FA594D5679E6}">
      <dgm:prSet/>
      <dgm:spPr/>
      <dgm:t>
        <a:bodyPr/>
        <a:lstStyle/>
        <a:p>
          <a:endParaRPr lang="en-US"/>
        </a:p>
      </dgm:t>
    </dgm:pt>
    <dgm:pt modelId="{70CA8B53-6D12-6440-921B-9D26D06EF9D2}" type="sibTrans" cxnId="{FB09BBD6-558F-E14A-81F0-FA594D5679E6}">
      <dgm:prSet/>
      <dgm:spPr/>
      <dgm:t>
        <a:bodyPr/>
        <a:lstStyle/>
        <a:p>
          <a:endParaRPr lang="en-US"/>
        </a:p>
      </dgm:t>
    </dgm:pt>
    <dgm:pt modelId="{C3EF0A04-453F-F24C-BC91-1E4B91051D3E}">
      <dgm:prSet phldrT="[Text]"/>
      <dgm:spPr/>
      <dgm:t>
        <a:bodyPr tIns="108000"/>
        <a:lstStyle/>
        <a:p>
          <a:r>
            <a:rPr lang="en-US" dirty="0"/>
            <a:t>Community building</a:t>
          </a:r>
        </a:p>
      </dgm:t>
    </dgm:pt>
    <dgm:pt modelId="{B416D59F-DCB9-3045-85C9-8F376371A77F}" type="parTrans" cxnId="{92301390-CDA2-6142-ADC9-5A8FD5EB5B3B}">
      <dgm:prSet/>
      <dgm:spPr/>
      <dgm:t>
        <a:bodyPr/>
        <a:lstStyle/>
        <a:p>
          <a:endParaRPr lang="en-US"/>
        </a:p>
      </dgm:t>
    </dgm:pt>
    <dgm:pt modelId="{53058E4C-AF88-234F-8BD5-461BD52A4FD1}" type="sibTrans" cxnId="{92301390-CDA2-6142-ADC9-5A8FD5EB5B3B}">
      <dgm:prSet/>
      <dgm:spPr/>
      <dgm:t>
        <a:bodyPr/>
        <a:lstStyle/>
        <a:p>
          <a:pPr rtl="0"/>
          <a:endParaRPr lang="en-US"/>
        </a:p>
      </dgm:t>
    </dgm:pt>
    <dgm:pt modelId="{E100C996-43AC-5C45-A413-079D75B767D1}" type="pres">
      <dgm:prSet presAssocID="{78ADD5C0-8E4D-B249-8508-6768E1DA24EE}" presName="Name0" presStyleCnt="0">
        <dgm:presLayoutVars>
          <dgm:chMax val="7"/>
          <dgm:chPref val="5"/>
        </dgm:presLayoutVars>
      </dgm:prSet>
      <dgm:spPr/>
    </dgm:pt>
    <dgm:pt modelId="{C0C0211A-0B92-D046-854F-A090D17B77B9}" type="pres">
      <dgm:prSet presAssocID="{78ADD5C0-8E4D-B249-8508-6768E1DA24EE}" presName="arrowNode" presStyleLbl="node1" presStyleIdx="0" presStyleCnt="1"/>
      <dgm:spPr/>
    </dgm:pt>
    <dgm:pt modelId="{EF4F9D5B-D1EF-B544-85A6-3FC28394FD84}" type="pres">
      <dgm:prSet presAssocID="{BBF12B3B-7D9A-C14A-9E8D-9DF9EFEA584E}" presName="txNode1" presStyleLbl="revTx" presStyleIdx="0" presStyleCnt="3">
        <dgm:presLayoutVars>
          <dgm:bulletEnabled val="1"/>
        </dgm:presLayoutVars>
      </dgm:prSet>
      <dgm:spPr/>
    </dgm:pt>
    <dgm:pt modelId="{32046D21-059A-DB49-8C08-077C5F521C1E}" type="pres">
      <dgm:prSet presAssocID="{1CAA9642-0B40-B441-9B86-99FC9E1B2970}" presName="txNode2" presStyleLbl="revTx" presStyleIdx="1" presStyleCnt="3" custLinFactNeighborX="6668" custLinFactNeighborY="-26525">
        <dgm:presLayoutVars>
          <dgm:bulletEnabled val="1"/>
        </dgm:presLayoutVars>
      </dgm:prSet>
      <dgm:spPr/>
    </dgm:pt>
    <dgm:pt modelId="{2447BA35-DDBF-C843-8724-37132EAB3C75}" type="pres">
      <dgm:prSet presAssocID="{70CA8B53-6D12-6440-921B-9D26D06EF9D2}" presName="dotNode2" presStyleCnt="0"/>
      <dgm:spPr/>
    </dgm:pt>
    <dgm:pt modelId="{F31FD8C6-60AE-C947-A0CE-BBE9C15EEE47}" type="pres">
      <dgm:prSet presAssocID="{70CA8B53-6D12-6440-921B-9D26D06EF9D2}" presName="dotRepeatNode" presStyleLbl="fgShp" presStyleIdx="0" presStyleCnt="1"/>
      <dgm:spPr/>
    </dgm:pt>
    <dgm:pt modelId="{EFD12D3A-89BF-C64E-836F-CFFF1CF92A28}" type="pres">
      <dgm:prSet presAssocID="{C3EF0A04-453F-F24C-BC91-1E4B91051D3E}" presName="txNode3" presStyleLbl="revTx" presStyleIdx="2" presStyleCnt="3" custLinFactNeighborY="1061">
        <dgm:presLayoutVars>
          <dgm:bulletEnabled val="1"/>
        </dgm:presLayoutVars>
      </dgm:prSet>
      <dgm:spPr/>
    </dgm:pt>
  </dgm:ptLst>
  <dgm:cxnLst>
    <dgm:cxn modelId="{FB09BBD6-558F-E14A-81F0-FA594D5679E6}" srcId="{78ADD5C0-8E4D-B249-8508-6768E1DA24EE}" destId="{1CAA9642-0B40-B441-9B86-99FC9E1B2970}" srcOrd="1" destOrd="0" parTransId="{2CDB9687-00AE-E142-BE14-FD4BCABD733B}" sibTransId="{70CA8B53-6D12-6440-921B-9D26D06EF9D2}"/>
    <dgm:cxn modelId="{DFD0EC14-087C-C242-9E95-E33B6FD4C7D9}" type="presOf" srcId="{78ADD5C0-8E4D-B249-8508-6768E1DA24EE}" destId="{E100C996-43AC-5C45-A413-079D75B767D1}" srcOrd="0" destOrd="0" presId="urn:microsoft.com/office/officeart/2009/3/layout/DescendingProcess"/>
    <dgm:cxn modelId="{65B48D4E-F64A-7D49-966B-017282568A34}" type="presOf" srcId="{C3EF0A04-453F-F24C-BC91-1E4B91051D3E}" destId="{EFD12D3A-89BF-C64E-836F-CFFF1CF92A28}" srcOrd="0" destOrd="0" presId="urn:microsoft.com/office/officeart/2009/3/layout/DescendingProcess"/>
    <dgm:cxn modelId="{763747FF-62ED-BD43-9592-B8B8E679FB6A}" srcId="{78ADD5C0-8E4D-B249-8508-6768E1DA24EE}" destId="{BBF12B3B-7D9A-C14A-9E8D-9DF9EFEA584E}" srcOrd="0" destOrd="0" parTransId="{D9377AA1-7557-314C-A847-B05E22675E5F}" sibTransId="{05EC57AF-57D9-5F4D-9AED-75FD00B4F7F6}"/>
    <dgm:cxn modelId="{722F2FBF-FA18-A84B-8D7F-F734087A8C18}" type="presOf" srcId="{BBF12B3B-7D9A-C14A-9E8D-9DF9EFEA584E}" destId="{EF4F9D5B-D1EF-B544-85A6-3FC28394FD84}" srcOrd="0" destOrd="0" presId="urn:microsoft.com/office/officeart/2009/3/layout/DescendingProcess"/>
    <dgm:cxn modelId="{9469046D-C22C-2F4F-A240-F701CF62A674}" type="presOf" srcId="{70CA8B53-6D12-6440-921B-9D26D06EF9D2}" destId="{F31FD8C6-60AE-C947-A0CE-BBE9C15EEE47}" srcOrd="0" destOrd="0" presId="urn:microsoft.com/office/officeart/2009/3/layout/DescendingProcess"/>
    <dgm:cxn modelId="{92301390-CDA2-6142-ADC9-5A8FD5EB5B3B}" srcId="{78ADD5C0-8E4D-B249-8508-6768E1DA24EE}" destId="{C3EF0A04-453F-F24C-BC91-1E4B91051D3E}" srcOrd="2" destOrd="0" parTransId="{B416D59F-DCB9-3045-85C9-8F376371A77F}" sibTransId="{53058E4C-AF88-234F-8BD5-461BD52A4FD1}"/>
    <dgm:cxn modelId="{4F9D0552-E99A-AC44-8CB5-B8F8DCBE2D8A}" type="presOf" srcId="{1CAA9642-0B40-B441-9B86-99FC9E1B2970}" destId="{32046D21-059A-DB49-8C08-077C5F521C1E}" srcOrd="0" destOrd="0" presId="urn:microsoft.com/office/officeart/2009/3/layout/DescendingProcess"/>
    <dgm:cxn modelId="{A4DEF9EF-1399-474E-BB18-6A490B7E08A9}" type="presParOf" srcId="{E100C996-43AC-5C45-A413-079D75B767D1}" destId="{C0C0211A-0B92-D046-854F-A090D17B77B9}" srcOrd="0" destOrd="0" presId="urn:microsoft.com/office/officeart/2009/3/layout/DescendingProcess"/>
    <dgm:cxn modelId="{C1D05ECF-87EE-9445-80D4-AD2FBF582845}" type="presParOf" srcId="{E100C996-43AC-5C45-A413-079D75B767D1}" destId="{EF4F9D5B-D1EF-B544-85A6-3FC28394FD84}" srcOrd="1" destOrd="0" presId="urn:microsoft.com/office/officeart/2009/3/layout/DescendingProcess"/>
    <dgm:cxn modelId="{F0117456-F44B-9043-A246-37D267FDC39C}" type="presParOf" srcId="{E100C996-43AC-5C45-A413-079D75B767D1}" destId="{32046D21-059A-DB49-8C08-077C5F521C1E}" srcOrd="2" destOrd="0" presId="urn:microsoft.com/office/officeart/2009/3/layout/DescendingProcess"/>
    <dgm:cxn modelId="{AE5243F4-2E7B-E445-BD00-5F6FE255B49A}" type="presParOf" srcId="{E100C996-43AC-5C45-A413-079D75B767D1}" destId="{2447BA35-DDBF-C843-8724-37132EAB3C75}" srcOrd="3" destOrd="0" presId="urn:microsoft.com/office/officeart/2009/3/layout/DescendingProcess"/>
    <dgm:cxn modelId="{33D858EB-8BF6-164B-9E91-7A24FDB2C123}" type="presParOf" srcId="{2447BA35-DDBF-C843-8724-37132EAB3C75}" destId="{F31FD8C6-60AE-C947-A0CE-BBE9C15EEE47}" srcOrd="0" destOrd="0" presId="urn:microsoft.com/office/officeart/2009/3/layout/DescendingProcess"/>
    <dgm:cxn modelId="{443498C7-DB14-F545-BF4C-C3D13562E05E}" type="presParOf" srcId="{E100C996-43AC-5C45-A413-079D75B767D1}" destId="{EFD12D3A-89BF-C64E-836F-CFFF1CF92A28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D376FF-AD79-46E5-B428-68184BEE336E}">
      <dsp:nvSpPr>
        <dsp:cNvPr id="0" name=""/>
        <dsp:cNvSpPr/>
      </dsp:nvSpPr>
      <dsp:spPr>
        <a:xfrm>
          <a:off x="2381" y="1591468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/>
            <a:t>diagnose</a:t>
          </a:r>
        </a:p>
      </dsp:txBody>
      <dsp:txXfrm>
        <a:off x="582612" y="1591468"/>
        <a:ext cx="1740694" cy="1160462"/>
      </dsp:txXfrm>
    </dsp:sp>
    <dsp:sp modelId="{9969F8C2-B7AE-40BB-824E-39525D95C432}">
      <dsp:nvSpPr>
        <dsp:cNvPr id="0" name=""/>
        <dsp:cNvSpPr/>
      </dsp:nvSpPr>
      <dsp:spPr>
        <a:xfrm>
          <a:off x="2613421" y="1591468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/>
            <a:t>preparation</a:t>
          </a:r>
        </a:p>
      </dsp:txBody>
      <dsp:txXfrm>
        <a:off x="3193652" y="1591468"/>
        <a:ext cx="1740694" cy="1160462"/>
      </dsp:txXfrm>
    </dsp:sp>
    <dsp:sp modelId="{AE5F165C-E876-49D2-8589-138442F44867}">
      <dsp:nvSpPr>
        <dsp:cNvPr id="0" name=""/>
        <dsp:cNvSpPr/>
      </dsp:nvSpPr>
      <dsp:spPr>
        <a:xfrm>
          <a:off x="5224462" y="1591468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/>
            <a:t>repair</a:t>
          </a:r>
        </a:p>
      </dsp:txBody>
      <dsp:txXfrm>
        <a:off x="5804693" y="1591468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6B40F-BA11-4DDD-BE2E-BF8E09B8B753}">
      <dsp:nvSpPr>
        <dsp:cNvPr id="0" name=""/>
        <dsp:cNvSpPr/>
      </dsp:nvSpPr>
      <dsp:spPr>
        <a:xfrm>
          <a:off x="541039" y="1838304"/>
          <a:ext cx="2147887" cy="18775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Diagnosis</a:t>
          </a:r>
          <a:endParaRPr lang="de-DE" sz="1400" kern="1200" dirty="0"/>
        </a:p>
      </dsp:txBody>
      <dsp:txXfrm>
        <a:off x="1078011" y="2119933"/>
        <a:ext cx="1047095" cy="1314266"/>
      </dsp:txXfrm>
    </dsp:sp>
    <dsp:sp modelId="{FF664F39-BE6C-434E-BF3E-6F757231D003}">
      <dsp:nvSpPr>
        <dsp:cNvPr id="0" name=""/>
        <dsp:cNvSpPr/>
      </dsp:nvSpPr>
      <dsp:spPr>
        <a:xfrm>
          <a:off x="4067" y="2240095"/>
          <a:ext cx="1073943" cy="1073943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7200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200" kern="1200" dirty="0"/>
        </a:p>
      </dsp:txBody>
      <dsp:txXfrm>
        <a:off x="161342" y="2397370"/>
        <a:ext cx="759393" cy="759393"/>
      </dsp:txXfrm>
    </dsp:sp>
    <dsp:sp modelId="{6C98A1C9-62FC-4EA3-B239-887240CBA731}">
      <dsp:nvSpPr>
        <dsp:cNvPr id="0" name=""/>
        <dsp:cNvSpPr/>
      </dsp:nvSpPr>
      <dsp:spPr>
        <a:xfrm>
          <a:off x="3360142" y="1838304"/>
          <a:ext cx="2147887" cy="18775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Preparation</a:t>
          </a:r>
        </a:p>
      </dsp:txBody>
      <dsp:txXfrm>
        <a:off x="3897114" y="2119933"/>
        <a:ext cx="1047095" cy="1314266"/>
      </dsp:txXfrm>
    </dsp:sp>
    <dsp:sp modelId="{D4AF5995-CF21-427F-89A4-F902B70DB462}">
      <dsp:nvSpPr>
        <dsp:cNvPr id="0" name=""/>
        <dsp:cNvSpPr/>
      </dsp:nvSpPr>
      <dsp:spPr>
        <a:xfrm>
          <a:off x="2823170" y="2240095"/>
          <a:ext cx="1073943" cy="10739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noProof="0" dirty="0"/>
        </a:p>
      </dsp:txBody>
      <dsp:txXfrm>
        <a:off x="2980445" y="2397370"/>
        <a:ext cx="759393" cy="759393"/>
      </dsp:txXfrm>
    </dsp:sp>
    <dsp:sp modelId="{A0F1C8C1-3587-4DF4-94E6-A5926108FC10}">
      <dsp:nvSpPr>
        <dsp:cNvPr id="0" name=""/>
        <dsp:cNvSpPr/>
      </dsp:nvSpPr>
      <dsp:spPr>
        <a:xfrm>
          <a:off x="6179244" y="1838304"/>
          <a:ext cx="2147887" cy="18775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Repair</a:t>
          </a:r>
          <a:endParaRPr lang="de-DE" sz="1400" kern="1200" dirty="0"/>
        </a:p>
      </dsp:txBody>
      <dsp:txXfrm>
        <a:off x="6716216" y="2119933"/>
        <a:ext cx="1047095" cy="1314266"/>
      </dsp:txXfrm>
    </dsp:sp>
    <dsp:sp modelId="{C011C274-B6EF-4239-8CB6-9CA6B063CD79}">
      <dsp:nvSpPr>
        <dsp:cNvPr id="0" name=""/>
        <dsp:cNvSpPr/>
      </dsp:nvSpPr>
      <dsp:spPr>
        <a:xfrm>
          <a:off x="5642272" y="2240095"/>
          <a:ext cx="1073943" cy="1073943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noProof="0" dirty="0"/>
        </a:p>
      </dsp:txBody>
      <dsp:txXfrm>
        <a:off x="5799547" y="2397370"/>
        <a:ext cx="759393" cy="759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0211A-0B92-D046-854F-A090D17B77B9}">
      <dsp:nvSpPr>
        <dsp:cNvPr id="0" name=""/>
        <dsp:cNvSpPr/>
      </dsp:nvSpPr>
      <dsp:spPr>
        <a:xfrm rot="4396374">
          <a:off x="1926484" y="864302"/>
          <a:ext cx="3749480" cy="2614795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1FD8C6-60AE-C947-A0CE-BBE9C15EEE47}">
      <dsp:nvSpPr>
        <dsp:cNvPr id="0" name=""/>
        <dsp:cNvSpPr/>
      </dsp:nvSpPr>
      <dsp:spPr>
        <a:xfrm>
          <a:off x="3912502" y="1686542"/>
          <a:ext cx="94686" cy="94686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4F9D5B-D1EF-B544-85A6-3FC28394FD84}">
      <dsp:nvSpPr>
        <dsp:cNvPr id="0" name=""/>
        <dsp:cNvSpPr/>
      </dsp:nvSpPr>
      <dsp:spPr>
        <a:xfrm>
          <a:off x="1675129" y="0"/>
          <a:ext cx="1767763" cy="694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App for Fixers and Experts</a:t>
          </a:r>
        </a:p>
      </dsp:txBody>
      <dsp:txXfrm>
        <a:off x="1675129" y="0"/>
        <a:ext cx="1767763" cy="694944"/>
      </dsp:txXfrm>
    </dsp:sp>
    <dsp:sp modelId="{32046D21-059A-DB49-8C08-077C5F521C1E}">
      <dsp:nvSpPr>
        <dsp:cNvPr id="0" name=""/>
        <dsp:cNvSpPr/>
      </dsp:nvSpPr>
      <dsp:spPr>
        <a:xfrm>
          <a:off x="4490839" y="1202079"/>
          <a:ext cx="2102205" cy="694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Platform for manufactures</a:t>
          </a:r>
        </a:p>
      </dsp:txBody>
      <dsp:txXfrm>
        <a:off x="4490839" y="1202079"/>
        <a:ext cx="2102205" cy="694944"/>
      </dsp:txXfrm>
    </dsp:sp>
    <dsp:sp modelId="{EFD12D3A-89BF-C64E-836F-CFFF1CF92A28}">
      <dsp:nvSpPr>
        <dsp:cNvPr id="0" name=""/>
        <dsp:cNvSpPr/>
      </dsp:nvSpPr>
      <dsp:spPr>
        <a:xfrm>
          <a:off x="4064000" y="3648456"/>
          <a:ext cx="2388870" cy="694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08000" rIns="26670" bIns="2667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Community building</a:t>
          </a:r>
        </a:p>
      </dsp:txBody>
      <dsp:txXfrm>
        <a:off x="4064000" y="3648456"/>
        <a:ext cx="2388870" cy="694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CB88E-AFA1-444F-889B-7BB296F44A4D}" type="datetimeFigureOut">
              <a:rPr lang="en-US" smtClean="0"/>
              <a:t>7/11/2016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982E0-AF98-2041-B6C3-CACBB077F84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745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F24CE-B31C-A843-83BA-A3CCD9CE827E}" type="datetimeFigureOut">
              <a:rPr lang="en-US" smtClean="0"/>
              <a:t>7/11/2016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7B4A3-FD85-2841-B668-F76A9C7B59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467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noProof="0" dirty="0"/>
              <a:t>How fixing things work:</a:t>
            </a:r>
          </a:p>
          <a:p>
            <a:pPr marL="228600" indent="-228600">
              <a:buFontTx/>
              <a:buAutoNum type="arabicPeriod"/>
            </a:pPr>
            <a:r>
              <a:rPr lang="en-US" noProof="0" dirty="0"/>
              <a:t>Bring ALL</a:t>
            </a:r>
            <a:r>
              <a:rPr lang="en-US" baseline="0" noProof="0" dirty="0"/>
              <a:t> your tools</a:t>
            </a:r>
          </a:p>
          <a:p>
            <a:pPr marL="228600" indent="-228600">
              <a:buFontTx/>
              <a:buAutoNum type="arabicPeriod"/>
            </a:pPr>
            <a:r>
              <a:rPr lang="en-US" baseline="0" noProof="0" dirty="0"/>
              <a:t>Use the wrong one</a:t>
            </a:r>
          </a:p>
          <a:p>
            <a:pPr marL="228600" indent="-228600">
              <a:buFontTx/>
              <a:buAutoNum type="arabicPeriod"/>
            </a:pPr>
            <a:r>
              <a:rPr lang="en-US" baseline="0" noProof="0" dirty="0"/>
              <a:t>Use another wrong one</a:t>
            </a:r>
          </a:p>
          <a:p>
            <a:pPr marL="228600" indent="-228600">
              <a:buFontTx/>
              <a:buAutoNum type="arabicPeriod"/>
            </a:pPr>
            <a:r>
              <a:rPr lang="en-US" baseline="0" noProof="0" dirty="0"/>
              <a:t>Get a tool that works somehow</a:t>
            </a:r>
          </a:p>
          <a:p>
            <a:pPr marL="228600" indent="-228600">
              <a:buFontTx/>
              <a:buAutoNum type="arabicPeriod"/>
            </a:pPr>
            <a:r>
              <a:rPr lang="en-US" baseline="0" noProof="0" dirty="0"/>
              <a:t>Scream and insult cold hard metal</a:t>
            </a:r>
          </a:p>
          <a:p>
            <a:pPr marL="228600" indent="-228600">
              <a:buFontTx/>
              <a:buAutoNum type="arabicPeriod"/>
            </a:pPr>
            <a:endParaRPr lang="en-US" baseline="0" noProof="0" dirty="0"/>
          </a:p>
          <a:p>
            <a:pPr marL="0" indent="0">
              <a:buFontTx/>
              <a:buNone/>
            </a:pPr>
            <a:r>
              <a:rPr lang="en-US" baseline="0" noProof="0" dirty="0"/>
              <a:t>Main problems: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People do not know what kind of special tooling they require …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… or how to use it.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Manuals always are in the way (on laptop screen, paper</a:t>
            </a:r>
            <a:r>
              <a:rPr lang="en-US" baseline="0" noProof="0" dirty="0"/>
              <a:t> falling down, ….)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Unclear instructions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No free hands</a:t>
            </a:r>
          </a:p>
          <a:p>
            <a:pPr marL="171450" indent="-171450">
              <a:buFontTx/>
              <a:buChar char="-"/>
            </a:pPr>
            <a:endParaRPr lang="en-US" baseline="0" noProof="0" dirty="0"/>
          </a:p>
          <a:p>
            <a:pPr marL="0" indent="0">
              <a:buFontTx/>
              <a:buNone/>
            </a:pPr>
            <a:r>
              <a:rPr lang="en-US" baseline="0" noProof="0" dirty="0"/>
              <a:t>Solution: Use AR HMD devices! (like </a:t>
            </a:r>
            <a:r>
              <a:rPr lang="en-US" baseline="0" noProof="0" dirty="0" err="1"/>
              <a:t>Hololens</a:t>
            </a:r>
            <a:r>
              <a:rPr lang="en-US" baseline="0" noProof="0" dirty="0"/>
              <a:t> and Meta 2)</a:t>
            </a:r>
          </a:p>
          <a:p>
            <a:pPr marL="0" indent="0">
              <a:buFontTx/>
              <a:buNone/>
            </a:pPr>
            <a:endParaRPr lang="en-US" baseline="0" noProof="0" dirty="0"/>
          </a:p>
          <a:p>
            <a:pPr marL="0" indent="0">
              <a:buFontTx/>
              <a:buNone/>
            </a:pPr>
            <a:r>
              <a:rPr lang="en-US" baseline="0" noProof="0" dirty="0"/>
              <a:t>=&gt; uFixit is a platform that allows people to download and use manuals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7B4A3-FD85-2841-B668-F76A9C7B59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42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Diagnosis:</a:t>
            </a:r>
            <a:r>
              <a:rPr lang="en-US" baseline="0" noProof="0" dirty="0"/>
              <a:t> What is wrong with the part?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Is it even repairable?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Find correct manual</a:t>
            </a:r>
          </a:p>
          <a:p>
            <a:pPr marL="171450" indent="-171450">
              <a:buFontTx/>
              <a:buChar char="-"/>
            </a:pPr>
            <a:endParaRPr lang="en-US" baseline="0" noProof="0" dirty="0"/>
          </a:p>
          <a:p>
            <a:pPr marL="0" indent="0">
              <a:buFontTx/>
              <a:buNone/>
            </a:pPr>
            <a:r>
              <a:rPr lang="en-US" baseline="0" noProof="0" dirty="0"/>
              <a:t>Preparation: 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Get spare parts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Get tools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Repair: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Use AR device to repair stuff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For whom?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noProof="0" dirty="0"/>
              <a:t>End user with AR device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en-US" noProof="0" dirty="0"/>
          </a:p>
          <a:p>
            <a:r>
              <a:rPr lang="en-US" noProof="0" dirty="0"/>
              <a:t>This can be customer or workshop personal,</a:t>
            </a:r>
            <a:r>
              <a:rPr lang="en-US" baseline="0" noProof="0" dirty="0"/>
              <a:t> used in school teaching electronics, …..</a:t>
            </a: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Simple step-by-step tutorial</a:t>
            </a:r>
          </a:p>
          <a:p>
            <a:pPr marL="228600" indent="-228600">
              <a:buAutoNum type="arabicPeriod"/>
            </a:pPr>
            <a:r>
              <a:rPr lang="en-US" noProof="0" dirty="0"/>
              <a:t>Get the right tool</a:t>
            </a:r>
          </a:p>
          <a:p>
            <a:pPr marL="228600" indent="-228600">
              <a:buAutoNum type="arabicPeriod"/>
            </a:pPr>
            <a:r>
              <a:rPr lang="en-US" noProof="0" dirty="0"/>
              <a:t>Show user how it‘s done</a:t>
            </a:r>
          </a:p>
          <a:p>
            <a:pPr marL="228600" indent="-228600">
              <a:buAutoNum type="arabicPeriod"/>
            </a:pPr>
            <a:r>
              <a:rPr lang="en-US" noProof="0" dirty="0"/>
              <a:t>Wait for him or her to finish</a:t>
            </a:r>
          </a:p>
          <a:p>
            <a:pPr marL="228600" indent="-228600">
              <a:buAutoNum type="arabicPeriod"/>
            </a:pPr>
            <a:r>
              <a:rPr lang="en-US" noProof="0" dirty="0"/>
              <a:t>Go back to 1.</a:t>
            </a:r>
          </a:p>
          <a:p>
            <a:pPr marL="228600" indent="-228600">
              <a:buAutoNum type="arabicPeriod"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Transitioning by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gesture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voice command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picking up the tool used in the next step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=&gt; Most importantly: Keep hand free to work!</a:t>
            </a:r>
            <a:endParaRPr lang="en-US" noProof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7B4A3-FD85-2841-B668-F76A9C7B59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56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7B4A3-FD85-2841-B668-F76A9C7B59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82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7B4A3-FD85-2841-B668-F76A9C7B59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5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7B4A3-FD85-2841-B668-F76A9C7B59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4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General</a:t>
            </a:r>
            <a:r>
              <a:rPr lang="de-DE" baseline="0" dirty="0"/>
              <a:t> </a:t>
            </a:r>
            <a:r>
              <a:rPr lang="de-DE" baseline="0" dirty="0" err="1"/>
              <a:t>feedback</a:t>
            </a:r>
            <a:r>
              <a:rPr lang="de-DE" baseline="0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baseline="0" dirty="0" err="1"/>
              <a:t>Make</a:t>
            </a:r>
            <a:r>
              <a:rPr lang="de-DE" baseline="0" dirty="0"/>
              <a:t> </a:t>
            </a:r>
            <a:r>
              <a:rPr lang="de-DE" baseline="0" dirty="0" err="1"/>
              <a:t>suggestions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Rate </a:t>
            </a:r>
            <a:r>
              <a:rPr lang="de-DE" baseline="0" dirty="0" err="1"/>
              <a:t>tutorial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Fork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push </a:t>
            </a:r>
            <a:r>
              <a:rPr lang="de-DE" baseline="0" dirty="0" err="1"/>
              <a:t>improvements</a:t>
            </a:r>
            <a:r>
              <a:rPr lang="de-DE" baseline="0" dirty="0"/>
              <a:t> </a:t>
            </a:r>
            <a:r>
              <a:rPr lang="de-DE" baseline="0" dirty="0" err="1"/>
              <a:t>upstream</a:t>
            </a:r>
            <a:r>
              <a:rPr lang="de-DE" baseline="0" dirty="0"/>
              <a:t>!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example</a:t>
            </a:r>
            <a:r>
              <a:rPr lang="de-DE" baseline="0" dirty="0"/>
              <a:t>: Amazon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7B4A3-FD85-2841-B668-F76A9C7B59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31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6229350" y="479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900">
                <a:solidFill>
                  <a:schemeClr val="bg2"/>
                </a:solidFill>
                <a:latin typeface="Arial" pitchFamily="34" charset="0"/>
              </a:rPr>
              <a:t>Technische Universität München</a:t>
            </a:r>
          </a:p>
        </p:txBody>
      </p:sp>
      <p:sp>
        <p:nvSpPr>
          <p:cNvPr id="5" name="Line 16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pic>
        <p:nvPicPr>
          <p:cNvPr id="7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08000" y="1828800"/>
            <a:ext cx="8128000" cy="1295400"/>
          </a:xfrm>
        </p:spPr>
        <p:txBody>
          <a:bodyPr anchor="ctr"/>
          <a:lstStyle>
            <a:lvl1pPr algn="ctr">
              <a:defRPr sz="3200" b="0"/>
            </a:lvl1pPr>
          </a:lstStyle>
          <a:p>
            <a:r>
              <a:rPr lang="de-DE"/>
              <a:t>Click to edit Master title style</a:t>
            </a:r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de-DE"/>
              <a:t>Click to edit Master subtitle style</a:t>
            </a:r>
            <a:endParaRPr lang="de-DE" dirty="0"/>
          </a:p>
        </p:txBody>
      </p:sp>
      <p:pic>
        <p:nvPicPr>
          <p:cNvPr id="9" name="Grafik 8" descr="LDVLogoCMYK_o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514" y="322538"/>
            <a:ext cx="583955" cy="320400"/>
          </a:xfrm>
          <a:prstGeom prst="rect">
            <a:avLst/>
          </a:prstGeom>
        </p:spPr>
      </p:pic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1025978" y="477193"/>
            <a:ext cx="180690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de-DE" sz="900" dirty="0">
                <a:solidFill>
                  <a:schemeClr val="bg2"/>
                </a:solidFill>
                <a:latin typeface="Arial" pitchFamily="34" charset="0"/>
              </a:rPr>
              <a:t>Lehrstuhl</a:t>
            </a:r>
            <a:r>
              <a:rPr lang="de-DE" sz="900" baseline="0" dirty="0">
                <a:solidFill>
                  <a:schemeClr val="bg2"/>
                </a:solidFill>
                <a:latin typeface="Arial" pitchFamily="34" charset="0"/>
              </a:rPr>
              <a:t> für Datenverarbeitung</a:t>
            </a:r>
            <a:endParaRPr lang="de-DE" sz="900" dirty="0">
              <a:solidFill>
                <a:schemeClr val="bg2"/>
              </a:solidFill>
              <a:latin typeface="Arial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600"/>
            </a:lvl2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200" b="1" i="1"/>
              <a:t>12.07.2016</a:t>
            </a:r>
            <a:endParaRPr lang="en-GB" sz="1400" b="1" i="1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7FFDA5-6D8E-4F80-9EDC-0D40A91FEA05}" type="slidenum">
              <a:rPr lang="en-GB" smtClean="0"/>
              <a:pPr/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200" b="1" i="1"/>
              <a:t>12.07.2016</a:t>
            </a:r>
            <a:endParaRPr lang="en-GB" sz="1400" b="1" i="1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7FFDA5-6D8E-4F80-9EDC-0D40A91FEA05}" type="slidenum">
              <a:rPr lang="en-GB" smtClean="0"/>
              <a:pPr/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200" b="1" i="1"/>
              <a:t>12.07.2016</a:t>
            </a:r>
            <a:endParaRPr lang="en-GB" sz="1400" b="1" i="1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7FFDA5-6D8E-4F80-9EDC-0D40A91FEA05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200" b="1" i="1"/>
              <a:t>12.07.2016</a:t>
            </a:r>
            <a:endParaRPr lang="en-GB" sz="1400" b="1" i="1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7FFDA5-6D8E-4F80-9EDC-0D40A91FEA05}" type="slidenum">
              <a:rPr lang="en-GB" smtClean="0"/>
              <a:pPr/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914400"/>
            <a:ext cx="8128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8128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00743" y="6400800"/>
            <a:ext cx="605245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+mn-lt"/>
              </a:defRPr>
            </a:lvl1pPr>
          </a:lstStyle>
          <a:p>
            <a:r>
              <a:rPr lang="en-US" sz="1400" b="1" i="1" dirty="0"/>
              <a:t>12.07.2016</a:t>
            </a:r>
            <a:endParaRPr lang="en-GB" sz="1400" b="1" i="1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+mn-lt"/>
              </a:defRPr>
            </a:lvl1pPr>
          </a:lstStyle>
          <a:p>
            <a:fld id="{A27FFDA5-6D8E-4F80-9EDC-0D40A91FEA05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1042" name="Text Box 18"/>
          <p:cNvSpPr txBox="1">
            <a:spLocks noChangeArrowheads="1"/>
          </p:cNvSpPr>
          <p:nvPr/>
        </p:nvSpPr>
        <p:spPr bwMode="auto">
          <a:xfrm>
            <a:off x="6229350" y="479425"/>
            <a:ext cx="18742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900" dirty="0">
                <a:solidFill>
                  <a:schemeClr val="bg2"/>
                </a:solidFill>
                <a:latin typeface="+mn-lt"/>
              </a:rPr>
              <a:t>Technische Universität München</a:t>
            </a:r>
          </a:p>
        </p:txBody>
      </p:sp>
      <p:sp>
        <p:nvSpPr>
          <p:cNvPr id="1046" name="Line 22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pic>
        <p:nvPicPr>
          <p:cNvPr id="1035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Grafik 11" descr="LDVLogoCMYK_oT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2514" y="322538"/>
            <a:ext cx="583955" cy="320400"/>
          </a:xfrm>
          <a:prstGeom prst="rect">
            <a:avLst/>
          </a:prstGeom>
        </p:spPr>
      </p:pic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1025978" y="477193"/>
            <a:ext cx="180690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de-DE" sz="900" dirty="0">
                <a:solidFill>
                  <a:schemeClr val="bg2"/>
                </a:solidFill>
                <a:latin typeface="+mn-lt"/>
              </a:rPr>
              <a:t>Lehrstuhl</a:t>
            </a:r>
            <a:r>
              <a:rPr lang="de-DE" sz="900" baseline="0" dirty="0">
                <a:solidFill>
                  <a:schemeClr val="bg2"/>
                </a:solidFill>
                <a:latin typeface="+mn-lt"/>
              </a:rPr>
              <a:t> für Datenverarbeitung</a:t>
            </a:r>
            <a:endParaRPr lang="de-DE" sz="900" dirty="0">
              <a:solidFill>
                <a:schemeClr val="bg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8" r:id="rId3"/>
    <p:sldLayoutId id="2147483670" r:id="rId4"/>
    <p:sldLayoutId id="2147483671" r:id="rId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6.png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uFixit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8000" y="3428999"/>
            <a:ext cx="8128000" cy="2676497"/>
          </a:xfrm>
        </p:spPr>
        <p:txBody>
          <a:bodyPr/>
          <a:lstStyle/>
          <a:p>
            <a:r>
              <a:rPr lang="de-DE" dirty="0"/>
              <a:t>The Future </a:t>
            </a:r>
            <a:r>
              <a:rPr lang="en-US" dirty="0"/>
              <a:t>of</a:t>
            </a:r>
            <a:r>
              <a:rPr lang="de-DE" dirty="0"/>
              <a:t> User Manuals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12.07.2016</a:t>
            </a:r>
          </a:p>
          <a:p>
            <a:r>
              <a:rPr lang="en-GB" dirty="0"/>
              <a:t>Manuel Kimmel, Stefan Urban, </a:t>
            </a:r>
            <a:r>
              <a:rPr lang="en-GB" dirty="0" err="1"/>
              <a:t>Firas</a:t>
            </a:r>
            <a:r>
              <a:rPr lang="en-GB" dirty="0"/>
              <a:t> </a:t>
            </a:r>
            <a:r>
              <a:rPr lang="en-GB" dirty="0" err="1"/>
              <a:t>Zoghlami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9661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guide generation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38" y="1659194"/>
            <a:ext cx="7253400" cy="4419601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8240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manual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  <a:endParaRPr lang="en-GB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7" y="1594054"/>
            <a:ext cx="5979572" cy="4540045"/>
          </a:xfrm>
        </p:spPr>
      </p:pic>
    </p:spTree>
    <p:extLst>
      <p:ext uri="{BB962C8B-B14F-4D97-AF65-F5344CB8AC3E}">
        <p14:creationId xmlns:p14="http://schemas.microsoft.com/office/powerpoint/2010/main" val="3646349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model integration</a:t>
            </a:r>
          </a:p>
        </p:txBody>
      </p:sp>
      <p:pic>
        <p:nvPicPr>
          <p:cNvPr id="7" name="Inhaltsplatzhalt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4009" y="1740312"/>
            <a:ext cx="6535981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2882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Situation: SWOT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</a:p>
        </p:txBody>
      </p:sp>
      <p:grpSp>
        <p:nvGrpSpPr>
          <p:cNvPr id="26" name="Gruppierung 25"/>
          <p:cNvGrpSpPr/>
          <p:nvPr/>
        </p:nvGrpSpPr>
        <p:grpSpPr>
          <a:xfrm>
            <a:off x="662609" y="1974574"/>
            <a:ext cx="7629939" cy="3745164"/>
            <a:chOff x="838199" y="1354667"/>
            <a:chExt cx="10515601" cy="5111562"/>
          </a:xfrm>
        </p:grpSpPr>
        <p:grpSp>
          <p:nvGrpSpPr>
            <p:cNvPr id="27" name="Gruppierung 26"/>
            <p:cNvGrpSpPr/>
            <p:nvPr/>
          </p:nvGrpSpPr>
          <p:grpSpPr>
            <a:xfrm>
              <a:off x="838200" y="1354667"/>
              <a:ext cx="5156748" cy="2467172"/>
              <a:chOff x="838200" y="2070513"/>
              <a:chExt cx="3888545" cy="2121658"/>
            </a:xfrm>
          </p:grpSpPr>
          <p:sp>
            <p:nvSpPr>
              <p:cNvPr id="45" name="Rechteck 44"/>
              <p:cNvSpPr/>
              <p:nvPr/>
            </p:nvSpPr>
            <p:spPr>
              <a:xfrm>
                <a:off x="838200" y="2070514"/>
                <a:ext cx="3888545" cy="21216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6" name="Rechteck 45"/>
              <p:cNvSpPr/>
              <p:nvPr/>
            </p:nvSpPr>
            <p:spPr>
              <a:xfrm>
                <a:off x="838200" y="2070513"/>
                <a:ext cx="3888545" cy="5710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b="1" dirty="0"/>
                  <a:t>Strengths</a:t>
                </a:r>
              </a:p>
            </p:txBody>
          </p:sp>
        </p:grpSp>
        <p:grpSp>
          <p:nvGrpSpPr>
            <p:cNvPr id="28" name="Gruppierung 27"/>
            <p:cNvGrpSpPr/>
            <p:nvPr/>
          </p:nvGrpSpPr>
          <p:grpSpPr>
            <a:xfrm>
              <a:off x="6197051" y="3999057"/>
              <a:ext cx="5156748" cy="2467172"/>
              <a:chOff x="838200" y="2070513"/>
              <a:chExt cx="3888545" cy="2121658"/>
            </a:xfrm>
          </p:grpSpPr>
          <p:sp>
            <p:nvSpPr>
              <p:cNvPr id="43" name="Rechteck 42"/>
              <p:cNvSpPr/>
              <p:nvPr/>
            </p:nvSpPr>
            <p:spPr>
              <a:xfrm>
                <a:off x="838200" y="2070514"/>
                <a:ext cx="3888545" cy="21216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4" name="Rechteck 43"/>
              <p:cNvSpPr/>
              <p:nvPr/>
            </p:nvSpPr>
            <p:spPr>
              <a:xfrm>
                <a:off x="838200" y="2070513"/>
                <a:ext cx="3888545" cy="5710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b="1" dirty="0"/>
                  <a:t>Threats</a:t>
                </a:r>
              </a:p>
            </p:txBody>
          </p:sp>
        </p:grpSp>
        <p:grpSp>
          <p:nvGrpSpPr>
            <p:cNvPr id="29" name="Gruppierung 28"/>
            <p:cNvGrpSpPr/>
            <p:nvPr/>
          </p:nvGrpSpPr>
          <p:grpSpPr>
            <a:xfrm>
              <a:off x="838199" y="3999057"/>
              <a:ext cx="5156748" cy="2467172"/>
              <a:chOff x="838200" y="2070513"/>
              <a:chExt cx="3888545" cy="2121658"/>
            </a:xfrm>
          </p:grpSpPr>
          <p:sp>
            <p:nvSpPr>
              <p:cNvPr id="41" name="Rechteck 40"/>
              <p:cNvSpPr/>
              <p:nvPr/>
            </p:nvSpPr>
            <p:spPr>
              <a:xfrm>
                <a:off x="838200" y="2070514"/>
                <a:ext cx="3888545" cy="21216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" name="Rechteck 41"/>
              <p:cNvSpPr/>
              <p:nvPr/>
            </p:nvSpPr>
            <p:spPr>
              <a:xfrm>
                <a:off x="838200" y="2070513"/>
                <a:ext cx="3888545" cy="5710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b="1" dirty="0"/>
                  <a:t>Opportunities</a:t>
                </a:r>
              </a:p>
            </p:txBody>
          </p:sp>
        </p:grpSp>
        <p:grpSp>
          <p:nvGrpSpPr>
            <p:cNvPr id="30" name="Gruppierung 29"/>
            <p:cNvGrpSpPr/>
            <p:nvPr/>
          </p:nvGrpSpPr>
          <p:grpSpPr>
            <a:xfrm>
              <a:off x="6197052" y="1354667"/>
              <a:ext cx="5156748" cy="2467172"/>
              <a:chOff x="838200" y="2070513"/>
              <a:chExt cx="3888545" cy="2121658"/>
            </a:xfrm>
          </p:grpSpPr>
          <p:sp>
            <p:nvSpPr>
              <p:cNvPr id="39" name="Rechteck 38"/>
              <p:cNvSpPr/>
              <p:nvPr/>
            </p:nvSpPr>
            <p:spPr>
              <a:xfrm>
                <a:off x="838200" y="2070514"/>
                <a:ext cx="3888545" cy="21216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" name="Rechteck 39"/>
              <p:cNvSpPr/>
              <p:nvPr/>
            </p:nvSpPr>
            <p:spPr>
              <a:xfrm>
                <a:off x="838200" y="2070513"/>
                <a:ext cx="3888545" cy="5710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b="1" dirty="0"/>
                  <a:t>Weaknesses</a:t>
                </a:r>
              </a:p>
            </p:txBody>
          </p:sp>
        </p:grpSp>
        <p:sp>
          <p:nvSpPr>
            <p:cNvPr id="31" name="Kreuz 30"/>
            <p:cNvSpPr/>
            <p:nvPr/>
          </p:nvSpPr>
          <p:spPr>
            <a:xfrm>
              <a:off x="2596930" y="2230138"/>
              <a:ext cx="1639283" cy="1380319"/>
            </a:xfrm>
            <a:prstGeom prst="plus">
              <a:avLst>
                <a:gd name="adj" fmla="val 37329"/>
              </a:avLst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shade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7922098" y="2767499"/>
              <a:ext cx="1706652" cy="30559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shade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Pfeil nach rechts 32"/>
            <p:cNvSpPr/>
            <p:nvPr/>
          </p:nvSpPr>
          <p:spPr>
            <a:xfrm rot="19538648">
              <a:off x="2608156" y="5377624"/>
              <a:ext cx="1616828" cy="374127"/>
            </a:xfrm>
            <a:prstGeom prst="rightArrow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shade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Pfeil nach rechts 33"/>
            <p:cNvSpPr/>
            <p:nvPr/>
          </p:nvSpPr>
          <p:spPr>
            <a:xfrm rot="2758024">
              <a:off x="8066549" y="5351355"/>
              <a:ext cx="1417748" cy="426662"/>
            </a:xfrm>
            <a:prstGeom prst="rightArrow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shade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1068182" y="2373514"/>
              <a:ext cx="2923650" cy="798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New Business idea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Talented developers</a:t>
              </a:r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6453550" y="2373514"/>
              <a:ext cx="4758401" cy="798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Lack of experience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First startup for all founders</a:t>
              </a:r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1068182" y="5021940"/>
              <a:ext cx="3380615" cy="798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No direct competitors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Several potential clients</a:t>
              </a: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6450281" y="5021940"/>
              <a:ext cx="4420401" cy="798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Market volatility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AR technology not mature yet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1834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Strategy: Marketing-Mix 4P’s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Footer</a:t>
            </a:r>
            <a:endParaRPr lang="en-GB" sz="1400" b="1" i="1" dirty="0"/>
          </a:p>
        </p:txBody>
      </p:sp>
      <p:grpSp>
        <p:nvGrpSpPr>
          <p:cNvPr id="22" name="Gruppierung 21"/>
          <p:cNvGrpSpPr/>
          <p:nvPr/>
        </p:nvGrpSpPr>
        <p:grpSpPr>
          <a:xfrm>
            <a:off x="508000" y="1906776"/>
            <a:ext cx="8041837" cy="4026792"/>
            <a:chOff x="557237" y="1371861"/>
            <a:chExt cx="10388601" cy="5579389"/>
          </a:xfrm>
        </p:grpSpPr>
        <p:grpSp>
          <p:nvGrpSpPr>
            <p:cNvPr id="23" name="Gruppierung 22"/>
            <p:cNvGrpSpPr/>
            <p:nvPr/>
          </p:nvGrpSpPr>
          <p:grpSpPr>
            <a:xfrm>
              <a:off x="557237" y="1371861"/>
              <a:ext cx="10388601" cy="5579389"/>
              <a:chOff x="965200" y="1456267"/>
              <a:chExt cx="10388601" cy="5579389"/>
            </a:xfrm>
          </p:grpSpPr>
          <p:grpSp>
            <p:nvGrpSpPr>
              <p:cNvPr id="25" name="Gruppierung 24"/>
              <p:cNvGrpSpPr/>
              <p:nvPr/>
            </p:nvGrpSpPr>
            <p:grpSpPr>
              <a:xfrm>
                <a:off x="965200" y="1456267"/>
                <a:ext cx="10388601" cy="5579389"/>
                <a:chOff x="1989668" y="1867315"/>
                <a:chExt cx="8342012" cy="5138227"/>
              </a:xfrm>
            </p:grpSpPr>
            <p:sp>
              <p:nvSpPr>
                <p:cNvPr id="29" name="Rechteck 28"/>
                <p:cNvSpPr/>
                <p:nvPr/>
              </p:nvSpPr>
              <p:spPr>
                <a:xfrm>
                  <a:off x="1989669" y="1867316"/>
                  <a:ext cx="3888545" cy="2121657"/>
                </a:xfrm>
                <a:prstGeom prst="rect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0" name="Textfeld 29"/>
                <p:cNvSpPr txBox="1"/>
                <p:nvPr/>
              </p:nvSpPr>
              <p:spPr>
                <a:xfrm>
                  <a:off x="1989668" y="1867315"/>
                  <a:ext cx="11844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5750" marR="0" lvl="0" indent="-2857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charset="0"/>
                    <a:buNone/>
                    <a:tabLst/>
                    <a:defRPr/>
                  </a:pPr>
                  <a:r>
                    <a:rPr lang="en-US" sz="2400" b="1" dirty="0"/>
                    <a:t>Product</a:t>
                  </a:r>
                </a:p>
              </p:txBody>
            </p:sp>
            <p:sp>
              <p:nvSpPr>
                <p:cNvPr id="31" name="Rechteck 30"/>
                <p:cNvSpPr/>
                <p:nvPr/>
              </p:nvSpPr>
              <p:spPr>
                <a:xfrm>
                  <a:off x="6443135" y="1867316"/>
                  <a:ext cx="3888545" cy="2121657"/>
                </a:xfrm>
                <a:prstGeom prst="rect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2" name="Rechteck 31"/>
                <p:cNvSpPr/>
                <p:nvPr/>
              </p:nvSpPr>
              <p:spPr>
                <a:xfrm>
                  <a:off x="1989669" y="4533144"/>
                  <a:ext cx="3888545" cy="2472398"/>
                </a:xfrm>
                <a:prstGeom prst="rect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eaLnBrk="1" hangingPunct="1"/>
                  <a:endParaRPr lang="en-US" sz="1800"/>
                </a:p>
              </p:txBody>
            </p:sp>
            <p:sp>
              <p:nvSpPr>
                <p:cNvPr id="33" name="Rechteck 32"/>
                <p:cNvSpPr/>
                <p:nvPr/>
              </p:nvSpPr>
              <p:spPr>
                <a:xfrm>
                  <a:off x="6443134" y="4533145"/>
                  <a:ext cx="3888545" cy="2472397"/>
                </a:xfrm>
                <a:prstGeom prst="rect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eaLnBrk="1" hangingPunct="1"/>
                  <a:endParaRPr lang="en-US" sz="1800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5486402" y="3589869"/>
                  <a:ext cx="1371599" cy="130386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5532611" y="3640845"/>
                  <a:ext cx="1256127" cy="118831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100" b="1" dirty="0"/>
                    <a:t>Marketing-Mix</a:t>
                  </a:r>
                </a:p>
              </p:txBody>
            </p:sp>
            <p:sp>
              <p:nvSpPr>
                <p:cNvPr id="36" name="Textfeld 35"/>
                <p:cNvSpPr txBox="1"/>
                <p:nvPr/>
              </p:nvSpPr>
              <p:spPr>
                <a:xfrm>
                  <a:off x="9432393" y="1965738"/>
                  <a:ext cx="816249" cy="461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5750" marR="0" lvl="0" indent="-2857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charset="0"/>
                    <a:buNone/>
                    <a:tabLst/>
                    <a:defRPr/>
                  </a:pPr>
                  <a:r>
                    <a:rPr lang="en-US" sz="2400" b="1" dirty="0"/>
                    <a:t>Price</a:t>
                  </a:r>
                </a:p>
              </p:txBody>
            </p:sp>
            <p:sp>
              <p:nvSpPr>
                <p:cNvPr id="37" name="Textfeld 36"/>
                <p:cNvSpPr txBox="1"/>
                <p:nvPr/>
              </p:nvSpPr>
              <p:spPr>
                <a:xfrm>
                  <a:off x="9432394" y="4557179"/>
                  <a:ext cx="690201" cy="4251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5750" marR="0" lvl="0" indent="-2857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charset="0"/>
                    <a:buNone/>
                    <a:tabLst/>
                    <a:defRPr/>
                  </a:pPr>
                  <a:r>
                    <a:rPr lang="en-US" sz="2400" b="1"/>
                    <a:t>Place</a:t>
                  </a:r>
                  <a:endParaRPr lang="en-US" sz="2400" b="1" dirty="0"/>
                </a:p>
              </p:txBody>
            </p:sp>
            <p:sp>
              <p:nvSpPr>
                <p:cNvPr id="38" name="Textfeld 37"/>
                <p:cNvSpPr txBox="1"/>
                <p:nvPr/>
              </p:nvSpPr>
              <p:spPr>
                <a:xfrm>
                  <a:off x="1989668" y="4533144"/>
                  <a:ext cx="1241999" cy="4251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5750" marR="0" lvl="0" indent="-2857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charset="0"/>
                    <a:buNone/>
                    <a:tabLst/>
                    <a:defRPr/>
                  </a:pPr>
                  <a:r>
                    <a:rPr lang="en-US" sz="2400" b="1" dirty="0"/>
                    <a:t>Promotion</a:t>
                  </a:r>
                </a:p>
              </p:txBody>
            </p:sp>
          </p:grpSp>
          <p:sp>
            <p:nvSpPr>
              <p:cNvPr id="26" name="Textfeld 25"/>
              <p:cNvSpPr txBox="1"/>
              <p:nvPr/>
            </p:nvSpPr>
            <p:spPr>
              <a:xfrm>
                <a:off x="1068609" y="2247280"/>
                <a:ext cx="3200400" cy="1151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charset="0"/>
                  <a:buChar char="•"/>
                </a:pPr>
                <a:r>
                  <a:rPr lang="en-US" sz="1600" dirty="0"/>
                  <a:t>uFixit – AR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600" dirty="0"/>
                  <a:t>Augmented reality developer platform </a:t>
                </a:r>
              </a:p>
            </p:txBody>
          </p:sp>
          <p:sp>
            <p:nvSpPr>
              <p:cNvPr id="27" name="Textfeld 26"/>
              <p:cNvSpPr txBox="1"/>
              <p:nvPr/>
            </p:nvSpPr>
            <p:spPr>
              <a:xfrm>
                <a:off x="1068609" y="5201943"/>
                <a:ext cx="4739134" cy="1833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charset="0"/>
                  <a:buChar char="•"/>
                </a:pPr>
                <a:r>
                  <a:rPr lang="en-US" sz="1600" dirty="0"/>
                  <a:t>Online promotion (website, social media)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600" dirty="0"/>
                  <a:t>Events (technology fairs)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600" dirty="0"/>
                  <a:t>Printed Advertising (technology magazines)</a:t>
                </a:r>
              </a:p>
            </p:txBody>
          </p:sp>
          <p:sp>
            <p:nvSpPr>
              <p:cNvPr id="28" name="Textfeld 27"/>
              <p:cNvSpPr txBox="1"/>
              <p:nvPr/>
            </p:nvSpPr>
            <p:spPr>
              <a:xfrm>
                <a:off x="6511258" y="5201943"/>
                <a:ext cx="4739134" cy="852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600" dirty="0"/>
                  <a:t>Office in Berlin as a startup city</a:t>
                </a:r>
              </a:p>
            </p:txBody>
          </p:sp>
        </p:grpSp>
        <p:sp>
          <p:nvSpPr>
            <p:cNvPr id="24" name="Textfeld 23"/>
            <p:cNvSpPr txBox="1"/>
            <p:nvPr/>
          </p:nvSpPr>
          <p:spPr>
            <a:xfrm>
              <a:off x="6095999" y="2221520"/>
              <a:ext cx="3658385" cy="810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First free service for Fixers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License for companies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0766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4819299"/>
              </p:ext>
            </p:extLst>
          </p:nvPr>
        </p:nvGraphicFramePr>
        <p:xfrm>
          <a:off x="508000" y="1725562"/>
          <a:ext cx="81280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60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Capital Costs</a:t>
            </a:r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9009019"/>
              </p:ext>
            </p:extLst>
          </p:nvPr>
        </p:nvGraphicFramePr>
        <p:xfrm>
          <a:off x="874060" y="2124635"/>
          <a:ext cx="6750422" cy="3178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44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noProof="0" dirty="0">
                          <a:effectLst/>
                        </a:rPr>
                        <a:t>Capital costs</a:t>
                      </a:r>
                      <a:endParaRPr lang="en-US" sz="16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noProof="0" dirty="0">
                          <a:effectLst/>
                        </a:rPr>
                        <a:t>Costs for first 2 years</a:t>
                      </a:r>
                      <a:endParaRPr lang="en-US" sz="16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baseline="0" noProof="0" dirty="0">
                          <a:effectLst/>
                        </a:rPr>
                        <a:t>    </a:t>
                      </a:r>
                      <a:r>
                        <a:rPr lang="en-US" sz="1600" u="none" strike="noStrike" noProof="0" dirty="0">
                          <a:effectLst/>
                        </a:rPr>
                        <a:t>Administrative founding costs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noProof="0" dirty="0">
                          <a:effectLst/>
                        </a:rPr>
                        <a:t>100 €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noProof="0" dirty="0">
                          <a:effectLst/>
                        </a:rPr>
                        <a:t>    Office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noProof="0" dirty="0">
                          <a:effectLst/>
                        </a:rPr>
                        <a:t>56.000 €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noProof="0" dirty="0">
                          <a:effectLst/>
                        </a:rPr>
                        <a:t>    Marketing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noProof="0" dirty="0">
                          <a:effectLst/>
                        </a:rPr>
                        <a:t>182.000 €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noProof="0" dirty="0">
                          <a:effectLst/>
                        </a:rPr>
                        <a:t>    AR Development Hardware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noProof="0" dirty="0">
                          <a:effectLst/>
                        </a:rPr>
                        <a:t>10.000 €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noProof="0" dirty="0">
                          <a:effectLst/>
                        </a:rPr>
                        <a:t>    Server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noProof="0" dirty="0">
                          <a:effectLst/>
                        </a:rPr>
                        <a:t>8.000 €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noProof="0" dirty="0">
                          <a:effectLst/>
                        </a:rPr>
                        <a:t>    Total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noProof="0" dirty="0">
                          <a:effectLst/>
                        </a:rPr>
                        <a:t>256.100 €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</a:p>
        </p:txBody>
      </p:sp>
      <p:sp>
        <p:nvSpPr>
          <p:cNvPr id="3" name="Pfeil nach rechts 2"/>
          <p:cNvSpPr/>
          <p:nvPr/>
        </p:nvSpPr>
        <p:spPr bwMode="auto">
          <a:xfrm rot="8373104" flipV="1">
            <a:off x="6976562" y="1178477"/>
            <a:ext cx="1811396" cy="917573"/>
          </a:xfrm>
          <a:prstGeom prst="rightArrow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BREAK EVEN</a:t>
            </a:r>
          </a:p>
        </p:txBody>
      </p:sp>
    </p:spTree>
    <p:extLst>
      <p:ext uri="{BB962C8B-B14F-4D97-AF65-F5344CB8AC3E}">
        <p14:creationId xmlns:p14="http://schemas.microsoft.com/office/powerpoint/2010/main" val="2020779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400" dirty="0"/>
              <a:t>12.07.2016</a:t>
            </a:r>
            <a:endParaRPr lang="en-GB" sz="160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47" y="1501942"/>
            <a:ext cx="4106780" cy="4106780"/>
          </a:xfrm>
        </p:spPr>
      </p:pic>
    </p:spTree>
    <p:extLst>
      <p:ext uri="{BB962C8B-B14F-4D97-AF65-F5344CB8AC3E}">
        <p14:creationId xmlns:p14="http://schemas.microsoft.com/office/powerpoint/2010/main" val="3292751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94338" y="1307688"/>
            <a:ext cx="5955323" cy="44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85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manual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0763741"/>
              </p:ext>
            </p:extLst>
          </p:nvPr>
        </p:nvGraphicFramePr>
        <p:xfrm>
          <a:off x="1016000" y="7239000"/>
          <a:ext cx="81280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</a:p>
        </p:txBody>
      </p: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1055902958"/>
              </p:ext>
            </p:extLst>
          </p:nvPr>
        </p:nvGraphicFramePr>
        <p:xfrm>
          <a:off x="406400" y="651933"/>
          <a:ext cx="8331200" cy="5554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Grafik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52" y="3037156"/>
            <a:ext cx="721482" cy="72148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20" y="2994660"/>
            <a:ext cx="868680" cy="86868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033" y="3037156"/>
            <a:ext cx="783688" cy="783688"/>
          </a:xfrm>
          <a:prstGeom prst="rect">
            <a:avLst/>
          </a:prstGeom>
        </p:spPr>
      </p:pic>
      <p:pic>
        <p:nvPicPr>
          <p:cNvPr id="9" name="Inhaltsplatzhalter 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4160" y="4658648"/>
            <a:ext cx="1819442" cy="1350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00796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93600" y="1305178"/>
            <a:ext cx="5956799" cy="4467600"/>
          </a:xfrm>
          <a:prstGeom prst="rect">
            <a:avLst/>
          </a:prstGeom>
        </p:spPr>
      </p:pic>
      <p:sp>
        <p:nvSpPr>
          <p:cNvPr id="5" name="Legende mit Pfeil nach unten 4"/>
          <p:cNvSpPr/>
          <p:nvPr/>
        </p:nvSpPr>
        <p:spPr bwMode="auto">
          <a:xfrm rot="9111884">
            <a:off x="4369094" y="3007568"/>
            <a:ext cx="845316" cy="2679739"/>
          </a:xfrm>
          <a:custGeom>
            <a:avLst/>
            <a:gdLst>
              <a:gd name="connsiteX0" fmla="*/ 0 w 251209"/>
              <a:gd name="connsiteY0" fmla="*/ 0 h 1738365"/>
              <a:gd name="connsiteX1" fmla="*/ 251209 w 251209"/>
              <a:gd name="connsiteY1" fmla="*/ 0 h 1738365"/>
              <a:gd name="connsiteX2" fmla="*/ 251209 w 251209"/>
              <a:gd name="connsiteY2" fmla="*/ 1129537 h 1738365"/>
              <a:gd name="connsiteX3" fmla="*/ 157006 w 251209"/>
              <a:gd name="connsiteY3" fmla="*/ 1129537 h 1738365"/>
              <a:gd name="connsiteX4" fmla="*/ 157006 w 251209"/>
              <a:gd name="connsiteY4" fmla="*/ 1675563 h 1738365"/>
              <a:gd name="connsiteX5" fmla="*/ 188407 w 251209"/>
              <a:gd name="connsiteY5" fmla="*/ 1675563 h 1738365"/>
              <a:gd name="connsiteX6" fmla="*/ 125605 w 251209"/>
              <a:gd name="connsiteY6" fmla="*/ 1738365 h 1738365"/>
              <a:gd name="connsiteX7" fmla="*/ 62802 w 251209"/>
              <a:gd name="connsiteY7" fmla="*/ 1675563 h 1738365"/>
              <a:gd name="connsiteX8" fmla="*/ 94203 w 251209"/>
              <a:gd name="connsiteY8" fmla="*/ 1675563 h 1738365"/>
              <a:gd name="connsiteX9" fmla="*/ 94203 w 251209"/>
              <a:gd name="connsiteY9" fmla="*/ 1129537 h 1738365"/>
              <a:gd name="connsiteX10" fmla="*/ 0 w 251209"/>
              <a:gd name="connsiteY10" fmla="*/ 1129537 h 1738365"/>
              <a:gd name="connsiteX11" fmla="*/ 0 w 251209"/>
              <a:gd name="connsiteY11" fmla="*/ 0 h 1738365"/>
              <a:gd name="connsiteX0" fmla="*/ 0 w 374832"/>
              <a:gd name="connsiteY0" fmla="*/ 0 h 1738365"/>
              <a:gd name="connsiteX1" fmla="*/ 251209 w 374832"/>
              <a:gd name="connsiteY1" fmla="*/ 0 h 1738365"/>
              <a:gd name="connsiteX2" fmla="*/ 251209 w 374832"/>
              <a:gd name="connsiteY2" fmla="*/ 1129537 h 1738365"/>
              <a:gd name="connsiteX3" fmla="*/ 157006 w 374832"/>
              <a:gd name="connsiteY3" fmla="*/ 1129537 h 1738365"/>
              <a:gd name="connsiteX4" fmla="*/ 157006 w 374832"/>
              <a:gd name="connsiteY4" fmla="*/ 1675563 h 1738365"/>
              <a:gd name="connsiteX5" fmla="*/ 374832 w 374832"/>
              <a:gd name="connsiteY5" fmla="*/ 1559226 h 1738365"/>
              <a:gd name="connsiteX6" fmla="*/ 125605 w 374832"/>
              <a:gd name="connsiteY6" fmla="*/ 1738365 h 1738365"/>
              <a:gd name="connsiteX7" fmla="*/ 62802 w 374832"/>
              <a:gd name="connsiteY7" fmla="*/ 1675563 h 1738365"/>
              <a:gd name="connsiteX8" fmla="*/ 94203 w 374832"/>
              <a:gd name="connsiteY8" fmla="*/ 1675563 h 1738365"/>
              <a:gd name="connsiteX9" fmla="*/ 94203 w 374832"/>
              <a:gd name="connsiteY9" fmla="*/ 1129537 h 1738365"/>
              <a:gd name="connsiteX10" fmla="*/ 0 w 374832"/>
              <a:gd name="connsiteY10" fmla="*/ 1129537 h 1738365"/>
              <a:gd name="connsiteX11" fmla="*/ 0 w 374832"/>
              <a:gd name="connsiteY11" fmla="*/ 0 h 1738365"/>
              <a:gd name="connsiteX0" fmla="*/ 0 w 374832"/>
              <a:gd name="connsiteY0" fmla="*/ 0 h 1675563"/>
              <a:gd name="connsiteX1" fmla="*/ 251209 w 374832"/>
              <a:gd name="connsiteY1" fmla="*/ 0 h 1675563"/>
              <a:gd name="connsiteX2" fmla="*/ 251209 w 374832"/>
              <a:gd name="connsiteY2" fmla="*/ 1129537 h 1675563"/>
              <a:gd name="connsiteX3" fmla="*/ 157006 w 374832"/>
              <a:gd name="connsiteY3" fmla="*/ 1129537 h 1675563"/>
              <a:gd name="connsiteX4" fmla="*/ 157006 w 374832"/>
              <a:gd name="connsiteY4" fmla="*/ 1675563 h 1675563"/>
              <a:gd name="connsiteX5" fmla="*/ 374832 w 374832"/>
              <a:gd name="connsiteY5" fmla="*/ 1559226 h 1675563"/>
              <a:gd name="connsiteX6" fmla="*/ 362966 w 374832"/>
              <a:gd name="connsiteY6" fmla="*/ 1668168 h 1675563"/>
              <a:gd name="connsiteX7" fmla="*/ 62802 w 374832"/>
              <a:gd name="connsiteY7" fmla="*/ 1675563 h 1675563"/>
              <a:gd name="connsiteX8" fmla="*/ 94203 w 374832"/>
              <a:gd name="connsiteY8" fmla="*/ 1675563 h 1675563"/>
              <a:gd name="connsiteX9" fmla="*/ 94203 w 374832"/>
              <a:gd name="connsiteY9" fmla="*/ 1129537 h 1675563"/>
              <a:gd name="connsiteX10" fmla="*/ 0 w 374832"/>
              <a:gd name="connsiteY10" fmla="*/ 1129537 h 1675563"/>
              <a:gd name="connsiteX11" fmla="*/ 0 w 374832"/>
              <a:gd name="connsiteY11" fmla="*/ 0 h 1675563"/>
              <a:gd name="connsiteX0" fmla="*/ 0 w 374832"/>
              <a:gd name="connsiteY0" fmla="*/ 0 h 1675563"/>
              <a:gd name="connsiteX1" fmla="*/ 251209 w 374832"/>
              <a:gd name="connsiteY1" fmla="*/ 0 h 1675563"/>
              <a:gd name="connsiteX2" fmla="*/ 251209 w 374832"/>
              <a:gd name="connsiteY2" fmla="*/ 1129537 h 1675563"/>
              <a:gd name="connsiteX3" fmla="*/ 157006 w 374832"/>
              <a:gd name="connsiteY3" fmla="*/ 1129537 h 1675563"/>
              <a:gd name="connsiteX4" fmla="*/ 224366 w 374832"/>
              <a:gd name="connsiteY4" fmla="*/ 1433449 h 1675563"/>
              <a:gd name="connsiteX5" fmla="*/ 374832 w 374832"/>
              <a:gd name="connsiteY5" fmla="*/ 1559226 h 1675563"/>
              <a:gd name="connsiteX6" fmla="*/ 362966 w 374832"/>
              <a:gd name="connsiteY6" fmla="*/ 1668168 h 1675563"/>
              <a:gd name="connsiteX7" fmla="*/ 62802 w 374832"/>
              <a:gd name="connsiteY7" fmla="*/ 1675563 h 1675563"/>
              <a:gd name="connsiteX8" fmla="*/ 94203 w 374832"/>
              <a:gd name="connsiteY8" fmla="*/ 1675563 h 1675563"/>
              <a:gd name="connsiteX9" fmla="*/ 94203 w 374832"/>
              <a:gd name="connsiteY9" fmla="*/ 1129537 h 1675563"/>
              <a:gd name="connsiteX10" fmla="*/ 0 w 374832"/>
              <a:gd name="connsiteY10" fmla="*/ 1129537 h 1675563"/>
              <a:gd name="connsiteX11" fmla="*/ 0 w 374832"/>
              <a:gd name="connsiteY11" fmla="*/ 0 h 1675563"/>
              <a:gd name="connsiteX0" fmla="*/ 104074 w 478906"/>
              <a:gd name="connsiteY0" fmla="*/ 0 h 1675563"/>
              <a:gd name="connsiteX1" fmla="*/ 355283 w 478906"/>
              <a:gd name="connsiteY1" fmla="*/ 0 h 1675563"/>
              <a:gd name="connsiteX2" fmla="*/ 355283 w 478906"/>
              <a:gd name="connsiteY2" fmla="*/ 1129537 h 1675563"/>
              <a:gd name="connsiteX3" fmla="*/ 261080 w 478906"/>
              <a:gd name="connsiteY3" fmla="*/ 1129537 h 1675563"/>
              <a:gd name="connsiteX4" fmla="*/ 328440 w 478906"/>
              <a:gd name="connsiteY4" fmla="*/ 1433449 h 1675563"/>
              <a:gd name="connsiteX5" fmla="*/ 478906 w 478906"/>
              <a:gd name="connsiteY5" fmla="*/ 1559226 h 1675563"/>
              <a:gd name="connsiteX6" fmla="*/ 467040 w 478906"/>
              <a:gd name="connsiteY6" fmla="*/ 1668168 h 1675563"/>
              <a:gd name="connsiteX7" fmla="*/ 166876 w 478906"/>
              <a:gd name="connsiteY7" fmla="*/ 1675563 h 1675563"/>
              <a:gd name="connsiteX8" fmla="*/ 0 w 478906"/>
              <a:gd name="connsiteY8" fmla="*/ 1485827 h 1675563"/>
              <a:gd name="connsiteX9" fmla="*/ 198277 w 478906"/>
              <a:gd name="connsiteY9" fmla="*/ 1129537 h 1675563"/>
              <a:gd name="connsiteX10" fmla="*/ 104074 w 478906"/>
              <a:gd name="connsiteY10" fmla="*/ 1129537 h 1675563"/>
              <a:gd name="connsiteX11" fmla="*/ 104074 w 478906"/>
              <a:gd name="connsiteY11" fmla="*/ 0 h 1675563"/>
              <a:gd name="connsiteX0" fmla="*/ 104074 w 478906"/>
              <a:gd name="connsiteY0" fmla="*/ 0 h 1711857"/>
              <a:gd name="connsiteX1" fmla="*/ 355283 w 478906"/>
              <a:gd name="connsiteY1" fmla="*/ 0 h 1711857"/>
              <a:gd name="connsiteX2" fmla="*/ 355283 w 478906"/>
              <a:gd name="connsiteY2" fmla="*/ 1129537 h 1711857"/>
              <a:gd name="connsiteX3" fmla="*/ 261080 w 478906"/>
              <a:gd name="connsiteY3" fmla="*/ 1129537 h 1711857"/>
              <a:gd name="connsiteX4" fmla="*/ 328440 w 478906"/>
              <a:gd name="connsiteY4" fmla="*/ 1433449 h 1711857"/>
              <a:gd name="connsiteX5" fmla="*/ 478906 w 478906"/>
              <a:gd name="connsiteY5" fmla="*/ 1559226 h 1711857"/>
              <a:gd name="connsiteX6" fmla="*/ 467040 w 478906"/>
              <a:gd name="connsiteY6" fmla="*/ 1668168 h 1711857"/>
              <a:gd name="connsiteX7" fmla="*/ 52956 w 478906"/>
              <a:gd name="connsiteY7" fmla="*/ 1711857 h 1711857"/>
              <a:gd name="connsiteX8" fmla="*/ 0 w 478906"/>
              <a:gd name="connsiteY8" fmla="*/ 1485827 h 1711857"/>
              <a:gd name="connsiteX9" fmla="*/ 198277 w 478906"/>
              <a:gd name="connsiteY9" fmla="*/ 1129537 h 1711857"/>
              <a:gd name="connsiteX10" fmla="*/ 104074 w 478906"/>
              <a:gd name="connsiteY10" fmla="*/ 1129537 h 1711857"/>
              <a:gd name="connsiteX11" fmla="*/ 104074 w 478906"/>
              <a:gd name="connsiteY11" fmla="*/ 0 h 1711857"/>
              <a:gd name="connsiteX0" fmla="*/ 424193 w 799025"/>
              <a:gd name="connsiteY0" fmla="*/ 0 h 1711857"/>
              <a:gd name="connsiteX1" fmla="*/ 675402 w 799025"/>
              <a:gd name="connsiteY1" fmla="*/ 0 h 1711857"/>
              <a:gd name="connsiteX2" fmla="*/ 675402 w 799025"/>
              <a:gd name="connsiteY2" fmla="*/ 1129537 h 1711857"/>
              <a:gd name="connsiteX3" fmla="*/ 581199 w 799025"/>
              <a:gd name="connsiteY3" fmla="*/ 1129537 h 1711857"/>
              <a:gd name="connsiteX4" fmla="*/ 648559 w 799025"/>
              <a:gd name="connsiteY4" fmla="*/ 1433449 h 1711857"/>
              <a:gd name="connsiteX5" fmla="*/ 799025 w 799025"/>
              <a:gd name="connsiteY5" fmla="*/ 1559226 h 1711857"/>
              <a:gd name="connsiteX6" fmla="*/ 787159 w 799025"/>
              <a:gd name="connsiteY6" fmla="*/ 1668168 h 1711857"/>
              <a:gd name="connsiteX7" fmla="*/ 373075 w 799025"/>
              <a:gd name="connsiteY7" fmla="*/ 1711857 h 1711857"/>
              <a:gd name="connsiteX8" fmla="*/ 0 w 799025"/>
              <a:gd name="connsiteY8" fmla="*/ 1660288 h 1711857"/>
              <a:gd name="connsiteX9" fmla="*/ 518396 w 799025"/>
              <a:gd name="connsiteY9" fmla="*/ 1129537 h 1711857"/>
              <a:gd name="connsiteX10" fmla="*/ 424193 w 799025"/>
              <a:gd name="connsiteY10" fmla="*/ 1129537 h 1711857"/>
              <a:gd name="connsiteX11" fmla="*/ 424193 w 799025"/>
              <a:gd name="connsiteY11" fmla="*/ 0 h 1711857"/>
              <a:gd name="connsiteX0" fmla="*/ 424193 w 799025"/>
              <a:gd name="connsiteY0" fmla="*/ 0 h 1715764"/>
              <a:gd name="connsiteX1" fmla="*/ 675402 w 799025"/>
              <a:gd name="connsiteY1" fmla="*/ 0 h 1715764"/>
              <a:gd name="connsiteX2" fmla="*/ 675402 w 799025"/>
              <a:gd name="connsiteY2" fmla="*/ 1129537 h 1715764"/>
              <a:gd name="connsiteX3" fmla="*/ 581199 w 799025"/>
              <a:gd name="connsiteY3" fmla="*/ 1129537 h 1715764"/>
              <a:gd name="connsiteX4" fmla="*/ 648559 w 799025"/>
              <a:gd name="connsiteY4" fmla="*/ 1433449 h 1715764"/>
              <a:gd name="connsiteX5" fmla="*/ 799025 w 799025"/>
              <a:gd name="connsiteY5" fmla="*/ 1559226 h 1715764"/>
              <a:gd name="connsiteX6" fmla="*/ 787159 w 799025"/>
              <a:gd name="connsiteY6" fmla="*/ 1668168 h 1715764"/>
              <a:gd name="connsiteX7" fmla="*/ 360184 w 799025"/>
              <a:gd name="connsiteY7" fmla="*/ 1715764 h 1715764"/>
              <a:gd name="connsiteX8" fmla="*/ 0 w 799025"/>
              <a:gd name="connsiteY8" fmla="*/ 1660288 h 1715764"/>
              <a:gd name="connsiteX9" fmla="*/ 518396 w 799025"/>
              <a:gd name="connsiteY9" fmla="*/ 1129537 h 1715764"/>
              <a:gd name="connsiteX10" fmla="*/ 424193 w 799025"/>
              <a:gd name="connsiteY10" fmla="*/ 1129537 h 1715764"/>
              <a:gd name="connsiteX11" fmla="*/ 424193 w 799025"/>
              <a:gd name="connsiteY11" fmla="*/ 0 h 1715764"/>
              <a:gd name="connsiteX0" fmla="*/ 470484 w 845316"/>
              <a:gd name="connsiteY0" fmla="*/ 0 h 1715764"/>
              <a:gd name="connsiteX1" fmla="*/ 721693 w 845316"/>
              <a:gd name="connsiteY1" fmla="*/ 0 h 1715764"/>
              <a:gd name="connsiteX2" fmla="*/ 721693 w 845316"/>
              <a:gd name="connsiteY2" fmla="*/ 1129537 h 1715764"/>
              <a:gd name="connsiteX3" fmla="*/ 627490 w 845316"/>
              <a:gd name="connsiteY3" fmla="*/ 1129537 h 1715764"/>
              <a:gd name="connsiteX4" fmla="*/ 694850 w 845316"/>
              <a:gd name="connsiteY4" fmla="*/ 1433449 h 1715764"/>
              <a:gd name="connsiteX5" fmla="*/ 845316 w 845316"/>
              <a:gd name="connsiteY5" fmla="*/ 1559226 h 1715764"/>
              <a:gd name="connsiteX6" fmla="*/ 833450 w 845316"/>
              <a:gd name="connsiteY6" fmla="*/ 1668168 h 1715764"/>
              <a:gd name="connsiteX7" fmla="*/ 406475 w 845316"/>
              <a:gd name="connsiteY7" fmla="*/ 1715764 h 1715764"/>
              <a:gd name="connsiteX8" fmla="*/ 46291 w 845316"/>
              <a:gd name="connsiteY8" fmla="*/ 1660288 h 1715764"/>
              <a:gd name="connsiteX9" fmla="*/ 0 w 845316"/>
              <a:gd name="connsiteY9" fmla="*/ 1559363 h 1715764"/>
              <a:gd name="connsiteX10" fmla="*/ 470484 w 845316"/>
              <a:gd name="connsiteY10" fmla="*/ 1129537 h 1715764"/>
              <a:gd name="connsiteX11" fmla="*/ 470484 w 845316"/>
              <a:gd name="connsiteY11" fmla="*/ 0 h 1715764"/>
              <a:gd name="connsiteX0" fmla="*/ 470484 w 845316"/>
              <a:gd name="connsiteY0" fmla="*/ 0 h 1715764"/>
              <a:gd name="connsiteX1" fmla="*/ 721693 w 845316"/>
              <a:gd name="connsiteY1" fmla="*/ 0 h 1715764"/>
              <a:gd name="connsiteX2" fmla="*/ 721693 w 845316"/>
              <a:gd name="connsiteY2" fmla="*/ 1129537 h 1715764"/>
              <a:gd name="connsiteX3" fmla="*/ 627490 w 845316"/>
              <a:gd name="connsiteY3" fmla="*/ 1129537 h 1715764"/>
              <a:gd name="connsiteX4" fmla="*/ 694850 w 845316"/>
              <a:gd name="connsiteY4" fmla="*/ 1433449 h 1715764"/>
              <a:gd name="connsiteX5" fmla="*/ 845316 w 845316"/>
              <a:gd name="connsiteY5" fmla="*/ 1559226 h 1715764"/>
              <a:gd name="connsiteX6" fmla="*/ 833450 w 845316"/>
              <a:gd name="connsiteY6" fmla="*/ 1668168 h 1715764"/>
              <a:gd name="connsiteX7" fmla="*/ 406475 w 845316"/>
              <a:gd name="connsiteY7" fmla="*/ 1715764 h 1715764"/>
              <a:gd name="connsiteX8" fmla="*/ 46291 w 845316"/>
              <a:gd name="connsiteY8" fmla="*/ 1660288 h 1715764"/>
              <a:gd name="connsiteX9" fmla="*/ 0 w 845316"/>
              <a:gd name="connsiteY9" fmla="*/ 1559363 h 1715764"/>
              <a:gd name="connsiteX10" fmla="*/ 554181 w 845316"/>
              <a:gd name="connsiteY10" fmla="*/ 1573942 h 1715764"/>
              <a:gd name="connsiteX11" fmla="*/ 470484 w 845316"/>
              <a:gd name="connsiteY11" fmla="*/ 0 h 1715764"/>
              <a:gd name="connsiteX0" fmla="*/ 470484 w 845316"/>
              <a:gd name="connsiteY0" fmla="*/ 0 h 1715764"/>
              <a:gd name="connsiteX1" fmla="*/ 721693 w 845316"/>
              <a:gd name="connsiteY1" fmla="*/ 0 h 1715764"/>
              <a:gd name="connsiteX2" fmla="*/ 721693 w 845316"/>
              <a:gd name="connsiteY2" fmla="*/ 1129537 h 1715764"/>
              <a:gd name="connsiteX3" fmla="*/ 627490 w 845316"/>
              <a:gd name="connsiteY3" fmla="*/ 1129537 h 1715764"/>
              <a:gd name="connsiteX4" fmla="*/ 694850 w 845316"/>
              <a:gd name="connsiteY4" fmla="*/ 1433449 h 1715764"/>
              <a:gd name="connsiteX5" fmla="*/ 845316 w 845316"/>
              <a:gd name="connsiteY5" fmla="*/ 1559226 h 1715764"/>
              <a:gd name="connsiteX6" fmla="*/ 833450 w 845316"/>
              <a:gd name="connsiteY6" fmla="*/ 1668168 h 1715764"/>
              <a:gd name="connsiteX7" fmla="*/ 406475 w 845316"/>
              <a:gd name="connsiteY7" fmla="*/ 1715764 h 1715764"/>
              <a:gd name="connsiteX8" fmla="*/ 46291 w 845316"/>
              <a:gd name="connsiteY8" fmla="*/ 1660288 h 1715764"/>
              <a:gd name="connsiteX9" fmla="*/ 0 w 845316"/>
              <a:gd name="connsiteY9" fmla="*/ 1559363 h 1715764"/>
              <a:gd name="connsiteX10" fmla="*/ 372717 w 845316"/>
              <a:gd name="connsiteY10" fmla="*/ 1509309 h 1715764"/>
              <a:gd name="connsiteX11" fmla="*/ 470484 w 845316"/>
              <a:gd name="connsiteY11" fmla="*/ 0 h 1715764"/>
              <a:gd name="connsiteX0" fmla="*/ 370269 w 845316"/>
              <a:gd name="connsiteY0" fmla="*/ 1207465 h 1715764"/>
              <a:gd name="connsiteX1" fmla="*/ 721693 w 845316"/>
              <a:gd name="connsiteY1" fmla="*/ 0 h 1715764"/>
              <a:gd name="connsiteX2" fmla="*/ 721693 w 845316"/>
              <a:gd name="connsiteY2" fmla="*/ 1129537 h 1715764"/>
              <a:gd name="connsiteX3" fmla="*/ 627490 w 845316"/>
              <a:gd name="connsiteY3" fmla="*/ 1129537 h 1715764"/>
              <a:gd name="connsiteX4" fmla="*/ 694850 w 845316"/>
              <a:gd name="connsiteY4" fmla="*/ 1433449 h 1715764"/>
              <a:gd name="connsiteX5" fmla="*/ 845316 w 845316"/>
              <a:gd name="connsiteY5" fmla="*/ 1559226 h 1715764"/>
              <a:gd name="connsiteX6" fmla="*/ 833450 w 845316"/>
              <a:gd name="connsiteY6" fmla="*/ 1668168 h 1715764"/>
              <a:gd name="connsiteX7" fmla="*/ 406475 w 845316"/>
              <a:gd name="connsiteY7" fmla="*/ 1715764 h 1715764"/>
              <a:gd name="connsiteX8" fmla="*/ 46291 w 845316"/>
              <a:gd name="connsiteY8" fmla="*/ 1660288 h 1715764"/>
              <a:gd name="connsiteX9" fmla="*/ 0 w 845316"/>
              <a:gd name="connsiteY9" fmla="*/ 1559363 h 1715764"/>
              <a:gd name="connsiteX10" fmla="*/ 372717 w 845316"/>
              <a:gd name="connsiteY10" fmla="*/ 1509309 h 1715764"/>
              <a:gd name="connsiteX11" fmla="*/ 370269 w 845316"/>
              <a:gd name="connsiteY11" fmla="*/ 1207465 h 1715764"/>
              <a:gd name="connsiteX0" fmla="*/ 370269 w 845316"/>
              <a:gd name="connsiteY0" fmla="*/ 1459164 h 1967463"/>
              <a:gd name="connsiteX1" fmla="*/ 478241 w 845316"/>
              <a:gd name="connsiteY1" fmla="*/ 0 h 1967463"/>
              <a:gd name="connsiteX2" fmla="*/ 721693 w 845316"/>
              <a:gd name="connsiteY2" fmla="*/ 1381236 h 1967463"/>
              <a:gd name="connsiteX3" fmla="*/ 627490 w 845316"/>
              <a:gd name="connsiteY3" fmla="*/ 1381236 h 1967463"/>
              <a:gd name="connsiteX4" fmla="*/ 694850 w 845316"/>
              <a:gd name="connsiteY4" fmla="*/ 1685148 h 1967463"/>
              <a:gd name="connsiteX5" fmla="*/ 845316 w 845316"/>
              <a:gd name="connsiteY5" fmla="*/ 1810925 h 1967463"/>
              <a:gd name="connsiteX6" fmla="*/ 833450 w 845316"/>
              <a:gd name="connsiteY6" fmla="*/ 1919867 h 1967463"/>
              <a:gd name="connsiteX7" fmla="*/ 406475 w 845316"/>
              <a:gd name="connsiteY7" fmla="*/ 1967463 h 1967463"/>
              <a:gd name="connsiteX8" fmla="*/ 46291 w 845316"/>
              <a:gd name="connsiteY8" fmla="*/ 1911987 h 1967463"/>
              <a:gd name="connsiteX9" fmla="*/ 0 w 845316"/>
              <a:gd name="connsiteY9" fmla="*/ 1811062 h 1967463"/>
              <a:gd name="connsiteX10" fmla="*/ 372717 w 845316"/>
              <a:gd name="connsiteY10" fmla="*/ 1761008 h 1967463"/>
              <a:gd name="connsiteX11" fmla="*/ 370269 w 845316"/>
              <a:gd name="connsiteY11" fmla="*/ 1459164 h 1967463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21693 w 845316"/>
              <a:gd name="connsiteY2" fmla="*/ 2089350 h 2675577"/>
              <a:gd name="connsiteX3" fmla="*/ 627490 w 845316"/>
              <a:gd name="connsiteY3" fmla="*/ 2089350 h 2675577"/>
              <a:gd name="connsiteX4" fmla="*/ 694850 w 845316"/>
              <a:gd name="connsiteY4" fmla="*/ 2393262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03656 w 845316"/>
              <a:gd name="connsiteY2" fmla="*/ 311890 h 2675577"/>
              <a:gd name="connsiteX3" fmla="*/ 627490 w 845316"/>
              <a:gd name="connsiteY3" fmla="*/ 2089350 h 2675577"/>
              <a:gd name="connsiteX4" fmla="*/ 694850 w 845316"/>
              <a:gd name="connsiteY4" fmla="*/ 2393262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03656 w 845316"/>
              <a:gd name="connsiteY2" fmla="*/ 311890 h 2675577"/>
              <a:gd name="connsiteX3" fmla="*/ 502699 w 845316"/>
              <a:gd name="connsiteY3" fmla="*/ 2289052 h 2675577"/>
              <a:gd name="connsiteX4" fmla="*/ 694850 w 845316"/>
              <a:gd name="connsiteY4" fmla="*/ 2393262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03656 w 845316"/>
              <a:gd name="connsiteY2" fmla="*/ 311890 h 2675577"/>
              <a:gd name="connsiteX3" fmla="*/ 627379 w 845316"/>
              <a:gd name="connsiteY3" fmla="*/ 1678841 h 2675577"/>
              <a:gd name="connsiteX4" fmla="*/ 694850 w 845316"/>
              <a:gd name="connsiteY4" fmla="*/ 2393262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03656 w 845316"/>
              <a:gd name="connsiteY2" fmla="*/ 311890 h 2675577"/>
              <a:gd name="connsiteX3" fmla="*/ 627379 w 845316"/>
              <a:gd name="connsiteY3" fmla="*/ 1678841 h 2675577"/>
              <a:gd name="connsiteX4" fmla="*/ 423690 w 845316"/>
              <a:gd name="connsiteY4" fmla="*/ 2543497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03656 w 845316"/>
              <a:gd name="connsiteY2" fmla="*/ 311890 h 2675577"/>
              <a:gd name="connsiteX3" fmla="*/ 627379 w 845316"/>
              <a:gd name="connsiteY3" fmla="*/ 1678841 h 2675577"/>
              <a:gd name="connsiteX4" fmla="*/ 559757 w 845316"/>
              <a:gd name="connsiteY4" fmla="*/ 2450637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03656 w 845316"/>
              <a:gd name="connsiteY2" fmla="*/ 311890 h 2675577"/>
              <a:gd name="connsiteX3" fmla="*/ 623972 w 845316"/>
              <a:gd name="connsiteY3" fmla="*/ 2062265 h 2675577"/>
              <a:gd name="connsiteX4" fmla="*/ 559757 w 845316"/>
              <a:gd name="connsiteY4" fmla="*/ 2450637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93995 w 845316"/>
              <a:gd name="connsiteY2" fmla="*/ 21756 h 2675577"/>
              <a:gd name="connsiteX3" fmla="*/ 623972 w 845316"/>
              <a:gd name="connsiteY3" fmla="*/ 2062265 h 2675577"/>
              <a:gd name="connsiteX4" fmla="*/ 559757 w 845316"/>
              <a:gd name="connsiteY4" fmla="*/ 2450637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71440 h 2679739"/>
              <a:gd name="connsiteX1" fmla="*/ 519784 w 845316"/>
              <a:gd name="connsiteY1" fmla="*/ 0 h 2679739"/>
              <a:gd name="connsiteX2" fmla="*/ 793995 w 845316"/>
              <a:gd name="connsiteY2" fmla="*/ 25918 h 2679739"/>
              <a:gd name="connsiteX3" fmla="*/ 623972 w 845316"/>
              <a:gd name="connsiteY3" fmla="*/ 2066427 h 2679739"/>
              <a:gd name="connsiteX4" fmla="*/ 559757 w 845316"/>
              <a:gd name="connsiteY4" fmla="*/ 2454799 h 2679739"/>
              <a:gd name="connsiteX5" fmla="*/ 845316 w 845316"/>
              <a:gd name="connsiteY5" fmla="*/ 2523201 h 2679739"/>
              <a:gd name="connsiteX6" fmla="*/ 833450 w 845316"/>
              <a:gd name="connsiteY6" fmla="*/ 2632143 h 2679739"/>
              <a:gd name="connsiteX7" fmla="*/ 406475 w 845316"/>
              <a:gd name="connsiteY7" fmla="*/ 2679739 h 2679739"/>
              <a:gd name="connsiteX8" fmla="*/ 46291 w 845316"/>
              <a:gd name="connsiteY8" fmla="*/ 2624263 h 2679739"/>
              <a:gd name="connsiteX9" fmla="*/ 0 w 845316"/>
              <a:gd name="connsiteY9" fmla="*/ 2523338 h 2679739"/>
              <a:gd name="connsiteX10" fmla="*/ 372717 w 845316"/>
              <a:gd name="connsiteY10" fmla="*/ 2473284 h 2679739"/>
              <a:gd name="connsiteX11" fmla="*/ 370269 w 845316"/>
              <a:gd name="connsiteY11" fmla="*/ 2171440 h 2679739"/>
              <a:gd name="connsiteX0" fmla="*/ 370269 w 845316"/>
              <a:gd name="connsiteY0" fmla="*/ 2171440 h 2679739"/>
              <a:gd name="connsiteX1" fmla="*/ 519784 w 845316"/>
              <a:gd name="connsiteY1" fmla="*/ 0 h 2679739"/>
              <a:gd name="connsiteX2" fmla="*/ 793995 w 845316"/>
              <a:gd name="connsiteY2" fmla="*/ 25918 h 2679739"/>
              <a:gd name="connsiteX3" fmla="*/ 656708 w 845316"/>
              <a:gd name="connsiteY3" fmla="*/ 1696432 h 2679739"/>
              <a:gd name="connsiteX4" fmla="*/ 623972 w 845316"/>
              <a:gd name="connsiteY4" fmla="*/ 2066427 h 2679739"/>
              <a:gd name="connsiteX5" fmla="*/ 559757 w 845316"/>
              <a:gd name="connsiteY5" fmla="*/ 2454799 h 2679739"/>
              <a:gd name="connsiteX6" fmla="*/ 845316 w 845316"/>
              <a:gd name="connsiteY6" fmla="*/ 2523201 h 2679739"/>
              <a:gd name="connsiteX7" fmla="*/ 833450 w 845316"/>
              <a:gd name="connsiteY7" fmla="*/ 2632143 h 2679739"/>
              <a:gd name="connsiteX8" fmla="*/ 406475 w 845316"/>
              <a:gd name="connsiteY8" fmla="*/ 2679739 h 2679739"/>
              <a:gd name="connsiteX9" fmla="*/ 46291 w 845316"/>
              <a:gd name="connsiteY9" fmla="*/ 2624263 h 2679739"/>
              <a:gd name="connsiteX10" fmla="*/ 0 w 845316"/>
              <a:gd name="connsiteY10" fmla="*/ 2523338 h 2679739"/>
              <a:gd name="connsiteX11" fmla="*/ 372717 w 845316"/>
              <a:gd name="connsiteY11" fmla="*/ 2473284 h 2679739"/>
              <a:gd name="connsiteX12" fmla="*/ 370269 w 845316"/>
              <a:gd name="connsiteY12" fmla="*/ 2171440 h 2679739"/>
              <a:gd name="connsiteX0" fmla="*/ 370269 w 845316"/>
              <a:gd name="connsiteY0" fmla="*/ 2171440 h 2679739"/>
              <a:gd name="connsiteX1" fmla="*/ 519784 w 845316"/>
              <a:gd name="connsiteY1" fmla="*/ 0 h 2679739"/>
              <a:gd name="connsiteX2" fmla="*/ 793995 w 845316"/>
              <a:gd name="connsiteY2" fmla="*/ 25918 h 2679739"/>
              <a:gd name="connsiteX3" fmla="*/ 623751 w 845316"/>
              <a:gd name="connsiteY3" fmla="*/ 1732815 h 2679739"/>
              <a:gd name="connsiteX4" fmla="*/ 623972 w 845316"/>
              <a:gd name="connsiteY4" fmla="*/ 2066427 h 2679739"/>
              <a:gd name="connsiteX5" fmla="*/ 559757 w 845316"/>
              <a:gd name="connsiteY5" fmla="*/ 2454799 h 2679739"/>
              <a:gd name="connsiteX6" fmla="*/ 845316 w 845316"/>
              <a:gd name="connsiteY6" fmla="*/ 2523201 h 2679739"/>
              <a:gd name="connsiteX7" fmla="*/ 833450 w 845316"/>
              <a:gd name="connsiteY7" fmla="*/ 2632143 h 2679739"/>
              <a:gd name="connsiteX8" fmla="*/ 406475 w 845316"/>
              <a:gd name="connsiteY8" fmla="*/ 2679739 h 2679739"/>
              <a:gd name="connsiteX9" fmla="*/ 46291 w 845316"/>
              <a:gd name="connsiteY9" fmla="*/ 2624263 h 2679739"/>
              <a:gd name="connsiteX10" fmla="*/ 0 w 845316"/>
              <a:gd name="connsiteY10" fmla="*/ 2523338 h 2679739"/>
              <a:gd name="connsiteX11" fmla="*/ 372717 w 845316"/>
              <a:gd name="connsiteY11" fmla="*/ 2473284 h 2679739"/>
              <a:gd name="connsiteX12" fmla="*/ 370269 w 845316"/>
              <a:gd name="connsiteY12" fmla="*/ 2171440 h 2679739"/>
              <a:gd name="connsiteX0" fmla="*/ 370269 w 845316"/>
              <a:gd name="connsiteY0" fmla="*/ 2171440 h 2679739"/>
              <a:gd name="connsiteX1" fmla="*/ 519784 w 845316"/>
              <a:gd name="connsiteY1" fmla="*/ 0 h 2679739"/>
              <a:gd name="connsiteX2" fmla="*/ 793995 w 845316"/>
              <a:gd name="connsiteY2" fmla="*/ 25918 h 2679739"/>
              <a:gd name="connsiteX3" fmla="*/ 663407 w 845316"/>
              <a:gd name="connsiteY3" fmla="*/ 1335470 h 2679739"/>
              <a:gd name="connsiteX4" fmla="*/ 623751 w 845316"/>
              <a:gd name="connsiteY4" fmla="*/ 1732815 h 2679739"/>
              <a:gd name="connsiteX5" fmla="*/ 623972 w 845316"/>
              <a:gd name="connsiteY5" fmla="*/ 2066427 h 2679739"/>
              <a:gd name="connsiteX6" fmla="*/ 559757 w 845316"/>
              <a:gd name="connsiteY6" fmla="*/ 2454799 h 2679739"/>
              <a:gd name="connsiteX7" fmla="*/ 845316 w 845316"/>
              <a:gd name="connsiteY7" fmla="*/ 2523201 h 2679739"/>
              <a:gd name="connsiteX8" fmla="*/ 833450 w 845316"/>
              <a:gd name="connsiteY8" fmla="*/ 2632143 h 2679739"/>
              <a:gd name="connsiteX9" fmla="*/ 406475 w 845316"/>
              <a:gd name="connsiteY9" fmla="*/ 2679739 h 2679739"/>
              <a:gd name="connsiteX10" fmla="*/ 46291 w 845316"/>
              <a:gd name="connsiteY10" fmla="*/ 2624263 h 2679739"/>
              <a:gd name="connsiteX11" fmla="*/ 0 w 845316"/>
              <a:gd name="connsiteY11" fmla="*/ 2523338 h 2679739"/>
              <a:gd name="connsiteX12" fmla="*/ 372717 w 845316"/>
              <a:gd name="connsiteY12" fmla="*/ 2473284 h 2679739"/>
              <a:gd name="connsiteX13" fmla="*/ 370269 w 845316"/>
              <a:gd name="connsiteY13" fmla="*/ 2171440 h 2679739"/>
              <a:gd name="connsiteX0" fmla="*/ 370269 w 845316"/>
              <a:gd name="connsiteY0" fmla="*/ 2171440 h 2679739"/>
              <a:gd name="connsiteX1" fmla="*/ 519784 w 845316"/>
              <a:gd name="connsiteY1" fmla="*/ 0 h 2679739"/>
              <a:gd name="connsiteX2" fmla="*/ 793995 w 845316"/>
              <a:gd name="connsiteY2" fmla="*/ 25918 h 2679739"/>
              <a:gd name="connsiteX3" fmla="*/ 676589 w 845316"/>
              <a:gd name="connsiteY3" fmla="*/ 1320917 h 2679739"/>
              <a:gd name="connsiteX4" fmla="*/ 623751 w 845316"/>
              <a:gd name="connsiteY4" fmla="*/ 1732815 h 2679739"/>
              <a:gd name="connsiteX5" fmla="*/ 623972 w 845316"/>
              <a:gd name="connsiteY5" fmla="*/ 2066427 h 2679739"/>
              <a:gd name="connsiteX6" fmla="*/ 559757 w 845316"/>
              <a:gd name="connsiteY6" fmla="*/ 2454799 h 2679739"/>
              <a:gd name="connsiteX7" fmla="*/ 845316 w 845316"/>
              <a:gd name="connsiteY7" fmla="*/ 2523201 h 2679739"/>
              <a:gd name="connsiteX8" fmla="*/ 833450 w 845316"/>
              <a:gd name="connsiteY8" fmla="*/ 2632143 h 2679739"/>
              <a:gd name="connsiteX9" fmla="*/ 406475 w 845316"/>
              <a:gd name="connsiteY9" fmla="*/ 2679739 h 2679739"/>
              <a:gd name="connsiteX10" fmla="*/ 46291 w 845316"/>
              <a:gd name="connsiteY10" fmla="*/ 2624263 h 2679739"/>
              <a:gd name="connsiteX11" fmla="*/ 0 w 845316"/>
              <a:gd name="connsiteY11" fmla="*/ 2523338 h 2679739"/>
              <a:gd name="connsiteX12" fmla="*/ 372717 w 845316"/>
              <a:gd name="connsiteY12" fmla="*/ 2473284 h 2679739"/>
              <a:gd name="connsiteX13" fmla="*/ 370269 w 845316"/>
              <a:gd name="connsiteY13" fmla="*/ 2171440 h 2679739"/>
              <a:gd name="connsiteX0" fmla="*/ 370269 w 845316"/>
              <a:gd name="connsiteY0" fmla="*/ 2171440 h 2679739"/>
              <a:gd name="connsiteX1" fmla="*/ 374559 w 845316"/>
              <a:gd name="connsiteY1" fmla="*/ 2118025 h 2679739"/>
              <a:gd name="connsiteX2" fmla="*/ 519784 w 845316"/>
              <a:gd name="connsiteY2" fmla="*/ 0 h 2679739"/>
              <a:gd name="connsiteX3" fmla="*/ 793995 w 845316"/>
              <a:gd name="connsiteY3" fmla="*/ 25918 h 2679739"/>
              <a:gd name="connsiteX4" fmla="*/ 676589 w 845316"/>
              <a:gd name="connsiteY4" fmla="*/ 1320917 h 2679739"/>
              <a:gd name="connsiteX5" fmla="*/ 623751 w 845316"/>
              <a:gd name="connsiteY5" fmla="*/ 1732815 h 2679739"/>
              <a:gd name="connsiteX6" fmla="*/ 623972 w 845316"/>
              <a:gd name="connsiteY6" fmla="*/ 2066427 h 2679739"/>
              <a:gd name="connsiteX7" fmla="*/ 559757 w 845316"/>
              <a:gd name="connsiteY7" fmla="*/ 2454799 h 2679739"/>
              <a:gd name="connsiteX8" fmla="*/ 845316 w 845316"/>
              <a:gd name="connsiteY8" fmla="*/ 2523201 h 2679739"/>
              <a:gd name="connsiteX9" fmla="*/ 833450 w 845316"/>
              <a:gd name="connsiteY9" fmla="*/ 2632143 h 2679739"/>
              <a:gd name="connsiteX10" fmla="*/ 406475 w 845316"/>
              <a:gd name="connsiteY10" fmla="*/ 2679739 h 2679739"/>
              <a:gd name="connsiteX11" fmla="*/ 46291 w 845316"/>
              <a:gd name="connsiteY11" fmla="*/ 2624263 h 2679739"/>
              <a:gd name="connsiteX12" fmla="*/ 0 w 845316"/>
              <a:gd name="connsiteY12" fmla="*/ 2523338 h 2679739"/>
              <a:gd name="connsiteX13" fmla="*/ 372717 w 845316"/>
              <a:gd name="connsiteY13" fmla="*/ 2473284 h 2679739"/>
              <a:gd name="connsiteX14" fmla="*/ 370269 w 845316"/>
              <a:gd name="connsiteY14" fmla="*/ 2171440 h 2679739"/>
              <a:gd name="connsiteX0" fmla="*/ 370269 w 845316"/>
              <a:gd name="connsiteY0" fmla="*/ 2171440 h 2679739"/>
              <a:gd name="connsiteX1" fmla="*/ 419392 w 845316"/>
              <a:gd name="connsiteY1" fmla="*/ 1726148 h 2679739"/>
              <a:gd name="connsiteX2" fmla="*/ 519784 w 845316"/>
              <a:gd name="connsiteY2" fmla="*/ 0 h 2679739"/>
              <a:gd name="connsiteX3" fmla="*/ 793995 w 845316"/>
              <a:gd name="connsiteY3" fmla="*/ 25918 h 2679739"/>
              <a:gd name="connsiteX4" fmla="*/ 676589 w 845316"/>
              <a:gd name="connsiteY4" fmla="*/ 1320917 h 2679739"/>
              <a:gd name="connsiteX5" fmla="*/ 623751 w 845316"/>
              <a:gd name="connsiteY5" fmla="*/ 1732815 h 2679739"/>
              <a:gd name="connsiteX6" fmla="*/ 623972 w 845316"/>
              <a:gd name="connsiteY6" fmla="*/ 2066427 h 2679739"/>
              <a:gd name="connsiteX7" fmla="*/ 559757 w 845316"/>
              <a:gd name="connsiteY7" fmla="*/ 2454799 h 2679739"/>
              <a:gd name="connsiteX8" fmla="*/ 845316 w 845316"/>
              <a:gd name="connsiteY8" fmla="*/ 2523201 h 2679739"/>
              <a:gd name="connsiteX9" fmla="*/ 833450 w 845316"/>
              <a:gd name="connsiteY9" fmla="*/ 2632143 h 2679739"/>
              <a:gd name="connsiteX10" fmla="*/ 406475 w 845316"/>
              <a:gd name="connsiteY10" fmla="*/ 2679739 h 2679739"/>
              <a:gd name="connsiteX11" fmla="*/ 46291 w 845316"/>
              <a:gd name="connsiteY11" fmla="*/ 2624263 h 2679739"/>
              <a:gd name="connsiteX12" fmla="*/ 0 w 845316"/>
              <a:gd name="connsiteY12" fmla="*/ 2523338 h 2679739"/>
              <a:gd name="connsiteX13" fmla="*/ 372717 w 845316"/>
              <a:gd name="connsiteY13" fmla="*/ 2473284 h 2679739"/>
              <a:gd name="connsiteX14" fmla="*/ 370269 w 845316"/>
              <a:gd name="connsiteY14" fmla="*/ 2171440 h 2679739"/>
              <a:gd name="connsiteX0" fmla="*/ 370269 w 845316"/>
              <a:gd name="connsiteY0" fmla="*/ 2171440 h 2679739"/>
              <a:gd name="connsiteX1" fmla="*/ 419392 w 845316"/>
              <a:gd name="connsiteY1" fmla="*/ 1726148 h 2679739"/>
              <a:gd name="connsiteX2" fmla="*/ 444786 w 845316"/>
              <a:gd name="connsiteY2" fmla="*/ 1304974 h 2679739"/>
              <a:gd name="connsiteX3" fmla="*/ 519784 w 845316"/>
              <a:gd name="connsiteY3" fmla="*/ 0 h 2679739"/>
              <a:gd name="connsiteX4" fmla="*/ 793995 w 845316"/>
              <a:gd name="connsiteY4" fmla="*/ 25918 h 2679739"/>
              <a:gd name="connsiteX5" fmla="*/ 676589 w 845316"/>
              <a:gd name="connsiteY5" fmla="*/ 1320917 h 2679739"/>
              <a:gd name="connsiteX6" fmla="*/ 623751 w 845316"/>
              <a:gd name="connsiteY6" fmla="*/ 1732815 h 2679739"/>
              <a:gd name="connsiteX7" fmla="*/ 623972 w 845316"/>
              <a:gd name="connsiteY7" fmla="*/ 2066427 h 2679739"/>
              <a:gd name="connsiteX8" fmla="*/ 559757 w 845316"/>
              <a:gd name="connsiteY8" fmla="*/ 2454799 h 2679739"/>
              <a:gd name="connsiteX9" fmla="*/ 845316 w 845316"/>
              <a:gd name="connsiteY9" fmla="*/ 2523201 h 2679739"/>
              <a:gd name="connsiteX10" fmla="*/ 833450 w 845316"/>
              <a:gd name="connsiteY10" fmla="*/ 2632143 h 2679739"/>
              <a:gd name="connsiteX11" fmla="*/ 406475 w 845316"/>
              <a:gd name="connsiteY11" fmla="*/ 2679739 h 2679739"/>
              <a:gd name="connsiteX12" fmla="*/ 46291 w 845316"/>
              <a:gd name="connsiteY12" fmla="*/ 2624263 h 2679739"/>
              <a:gd name="connsiteX13" fmla="*/ 0 w 845316"/>
              <a:gd name="connsiteY13" fmla="*/ 2523338 h 2679739"/>
              <a:gd name="connsiteX14" fmla="*/ 372717 w 845316"/>
              <a:gd name="connsiteY14" fmla="*/ 2473284 h 2679739"/>
              <a:gd name="connsiteX15" fmla="*/ 370269 w 845316"/>
              <a:gd name="connsiteY15" fmla="*/ 2171440 h 2679739"/>
              <a:gd name="connsiteX0" fmla="*/ 370269 w 845316"/>
              <a:gd name="connsiteY0" fmla="*/ 2171440 h 2679739"/>
              <a:gd name="connsiteX1" fmla="*/ 419392 w 845316"/>
              <a:gd name="connsiteY1" fmla="*/ 1726148 h 2679739"/>
              <a:gd name="connsiteX2" fmla="*/ 429255 w 845316"/>
              <a:gd name="connsiteY2" fmla="*/ 1288568 h 2679739"/>
              <a:gd name="connsiteX3" fmla="*/ 519784 w 845316"/>
              <a:gd name="connsiteY3" fmla="*/ 0 h 2679739"/>
              <a:gd name="connsiteX4" fmla="*/ 793995 w 845316"/>
              <a:gd name="connsiteY4" fmla="*/ 25918 h 2679739"/>
              <a:gd name="connsiteX5" fmla="*/ 676589 w 845316"/>
              <a:gd name="connsiteY5" fmla="*/ 1320917 h 2679739"/>
              <a:gd name="connsiteX6" fmla="*/ 623751 w 845316"/>
              <a:gd name="connsiteY6" fmla="*/ 1732815 h 2679739"/>
              <a:gd name="connsiteX7" fmla="*/ 623972 w 845316"/>
              <a:gd name="connsiteY7" fmla="*/ 2066427 h 2679739"/>
              <a:gd name="connsiteX8" fmla="*/ 559757 w 845316"/>
              <a:gd name="connsiteY8" fmla="*/ 2454799 h 2679739"/>
              <a:gd name="connsiteX9" fmla="*/ 845316 w 845316"/>
              <a:gd name="connsiteY9" fmla="*/ 2523201 h 2679739"/>
              <a:gd name="connsiteX10" fmla="*/ 833450 w 845316"/>
              <a:gd name="connsiteY10" fmla="*/ 2632143 h 2679739"/>
              <a:gd name="connsiteX11" fmla="*/ 406475 w 845316"/>
              <a:gd name="connsiteY11" fmla="*/ 2679739 h 2679739"/>
              <a:gd name="connsiteX12" fmla="*/ 46291 w 845316"/>
              <a:gd name="connsiteY12" fmla="*/ 2624263 h 2679739"/>
              <a:gd name="connsiteX13" fmla="*/ 0 w 845316"/>
              <a:gd name="connsiteY13" fmla="*/ 2523338 h 2679739"/>
              <a:gd name="connsiteX14" fmla="*/ 372717 w 845316"/>
              <a:gd name="connsiteY14" fmla="*/ 2473284 h 2679739"/>
              <a:gd name="connsiteX15" fmla="*/ 370269 w 845316"/>
              <a:gd name="connsiteY15" fmla="*/ 2171440 h 2679739"/>
              <a:gd name="connsiteX0" fmla="*/ 370269 w 845316"/>
              <a:gd name="connsiteY0" fmla="*/ 2171440 h 2679739"/>
              <a:gd name="connsiteX1" fmla="*/ 419392 w 845316"/>
              <a:gd name="connsiteY1" fmla="*/ 1726148 h 2679739"/>
              <a:gd name="connsiteX2" fmla="*/ 429255 w 845316"/>
              <a:gd name="connsiteY2" fmla="*/ 1288568 h 2679739"/>
              <a:gd name="connsiteX3" fmla="*/ 519784 w 845316"/>
              <a:gd name="connsiteY3" fmla="*/ 0 h 2679739"/>
              <a:gd name="connsiteX4" fmla="*/ 793995 w 845316"/>
              <a:gd name="connsiteY4" fmla="*/ 25918 h 2679739"/>
              <a:gd name="connsiteX5" fmla="*/ 676589 w 845316"/>
              <a:gd name="connsiteY5" fmla="*/ 1320917 h 2679739"/>
              <a:gd name="connsiteX6" fmla="*/ 623751 w 845316"/>
              <a:gd name="connsiteY6" fmla="*/ 1732815 h 2679739"/>
              <a:gd name="connsiteX7" fmla="*/ 606063 w 845316"/>
              <a:gd name="connsiteY7" fmla="*/ 2175665 h 2679739"/>
              <a:gd name="connsiteX8" fmla="*/ 559757 w 845316"/>
              <a:gd name="connsiteY8" fmla="*/ 2454799 h 2679739"/>
              <a:gd name="connsiteX9" fmla="*/ 845316 w 845316"/>
              <a:gd name="connsiteY9" fmla="*/ 2523201 h 2679739"/>
              <a:gd name="connsiteX10" fmla="*/ 833450 w 845316"/>
              <a:gd name="connsiteY10" fmla="*/ 2632143 h 2679739"/>
              <a:gd name="connsiteX11" fmla="*/ 406475 w 845316"/>
              <a:gd name="connsiteY11" fmla="*/ 2679739 h 2679739"/>
              <a:gd name="connsiteX12" fmla="*/ 46291 w 845316"/>
              <a:gd name="connsiteY12" fmla="*/ 2624263 h 2679739"/>
              <a:gd name="connsiteX13" fmla="*/ 0 w 845316"/>
              <a:gd name="connsiteY13" fmla="*/ 2523338 h 2679739"/>
              <a:gd name="connsiteX14" fmla="*/ 372717 w 845316"/>
              <a:gd name="connsiteY14" fmla="*/ 2473284 h 2679739"/>
              <a:gd name="connsiteX15" fmla="*/ 370269 w 845316"/>
              <a:gd name="connsiteY15" fmla="*/ 2171440 h 267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45316" h="2679739">
                <a:moveTo>
                  <a:pt x="370269" y="2171440"/>
                </a:moveTo>
                <a:lnTo>
                  <a:pt x="419392" y="1726148"/>
                </a:lnTo>
                <a:lnTo>
                  <a:pt x="429255" y="1288568"/>
                </a:lnTo>
                <a:lnTo>
                  <a:pt x="519784" y="0"/>
                </a:lnTo>
                <a:lnTo>
                  <a:pt x="793995" y="25918"/>
                </a:lnTo>
                <a:lnTo>
                  <a:pt x="676589" y="1320917"/>
                </a:lnTo>
                <a:lnTo>
                  <a:pt x="623751" y="1732815"/>
                </a:lnTo>
                <a:cubicBezTo>
                  <a:pt x="623825" y="1844019"/>
                  <a:pt x="605989" y="2064461"/>
                  <a:pt x="606063" y="2175665"/>
                </a:cubicBezTo>
                <a:lnTo>
                  <a:pt x="559757" y="2454799"/>
                </a:lnTo>
                <a:lnTo>
                  <a:pt x="845316" y="2523201"/>
                </a:lnTo>
                <a:lnTo>
                  <a:pt x="833450" y="2632143"/>
                </a:lnTo>
                <a:lnTo>
                  <a:pt x="406475" y="2679739"/>
                </a:lnTo>
                <a:lnTo>
                  <a:pt x="46291" y="2624263"/>
                </a:lnTo>
                <a:lnTo>
                  <a:pt x="0" y="2523338"/>
                </a:lnTo>
                <a:lnTo>
                  <a:pt x="372717" y="2473284"/>
                </a:lnTo>
                <a:lnTo>
                  <a:pt x="370269" y="2171440"/>
                </a:lnTo>
                <a:close/>
              </a:path>
            </a:pathLst>
          </a:cu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88900">
              <a:schemeClr val="accent2">
                <a:satMod val="175000"/>
                <a:alpha val="8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167" b="68000" l="56250" r="82750">
                        <a14:foregroundMark x1="67000" y1="33667" x2="67000" y2="33667"/>
                        <a14:foregroundMark x1="81750" y1="46333" x2="81750" y2="46333"/>
                        <a14:foregroundMark x1="71500" y1="66333" x2="71500" y2="66333"/>
                        <a14:foregroundMark x1="69000" y1="49667" x2="69000" y2="49667"/>
                        <a14:foregroundMark x1="67375" y1="53167" x2="73250" y2="44167"/>
                        <a14:foregroundMark x1="65500" y1="45833" x2="68750" y2="50500"/>
                        <a14:foregroundMark x1="66500" y1="53833" x2="66125" y2="54333"/>
                        <a14:foregroundMark x1="65125" y1="55833" x2="65125" y2="55833"/>
                        <a14:foregroundMark x1="65875" y1="56000" x2="66750" y2="55833"/>
                        <a14:foregroundMark x1="67250" y1="55000" x2="67625" y2="54333"/>
                        <a14:foregroundMark x1="71875" y1="51500" x2="72125" y2="52167"/>
                        <a14:foregroundMark x1="72250" y1="53667" x2="72625" y2="54167"/>
                        <a14:foregroundMark x1="73750" y1="54833" x2="74375" y2="55333"/>
                        <a14:foregroundMark x1="74625" y1="55833" x2="74625" y2="55833"/>
                        <a14:foregroundMark x1="57375" y1="53333" x2="57375" y2="53333"/>
                        <a14:foregroundMark x1="56250" y1="50500" x2="56250" y2="5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747" t="30967" r="16901" b="30879"/>
          <a:stretch/>
        </p:blipFill>
        <p:spPr>
          <a:xfrm>
            <a:off x="4791752" y="2966584"/>
            <a:ext cx="736428" cy="743278"/>
          </a:xfrm>
          <a:prstGeom prst="ellipse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732547" y="1524000"/>
            <a:ext cx="1684422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screw</a:t>
            </a:r>
            <a:r>
              <a:rPr lang="de-DE" dirty="0"/>
              <a:t>- </a:t>
            </a:r>
            <a:r>
              <a:rPr lang="de-DE" dirty="0" err="1"/>
              <a:t>driver</a:t>
            </a:r>
            <a:r>
              <a:rPr lang="de-DE" dirty="0"/>
              <a:t> 512</a:t>
            </a:r>
          </a:p>
        </p:txBody>
      </p:sp>
    </p:spTree>
    <p:extLst>
      <p:ext uri="{BB962C8B-B14F-4D97-AF65-F5344CB8AC3E}">
        <p14:creationId xmlns:p14="http://schemas.microsoft.com/office/powerpoint/2010/main" val="3138399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</a:p>
        </p:txBody>
      </p:sp>
      <p:grpSp>
        <p:nvGrpSpPr>
          <p:cNvPr id="8" name="Gruppieren 7"/>
          <p:cNvGrpSpPr/>
          <p:nvPr/>
        </p:nvGrpSpPr>
        <p:grpSpPr>
          <a:xfrm>
            <a:off x="1593600" y="1307689"/>
            <a:ext cx="5956800" cy="4467600"/>
            <a:chOff x="1593600" y="1219200"/>
            <a:chExt cx="5956800" cy="4467600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93600" y="1219200"/>
              <a:ext cx="5956800" cy="4467600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1833" b="68000" l="17125" r="44750">
                          <a14:foregroundMark x1="25125" y1="52167" x2="29750" y2="56000"/>
                          <a14:foregroundMark x1="36500" y1="46333" x2="28375" y2="55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69" t="29161" r="55275" b="31582"/>
            <a:stretch/>
          </p:blipFill>
          <p:spPr>
            <a:xfrm>
              <a:off x="4158063" y="2846785"/>
              <a:ext cx="535856" cy="564360"/>
            </a:xfrm>
            <a:prstGeom prst="rect">
              <a:avLst/>
            </a:prstGeom>
          </p:spPr>
        </p:pic>
        <p:sp>
          <p:nvSpPr>
            <p:cNvPr id="6" name="Rechteck 5"/>
            <p:cNvSpPr/>
            <p:nvPr/>
          </p:nvSpPr>
          <p:spPr bwMode="auto">
            <a:xfrm>
              <a:off x="3738563" y="3128965"/>
              <a:ext cx="1143000" cy="1462086"/>
            </a:xfrm>
            <a:custGeom>
              <a:avLst/>
              <a:gdLst>
                <a:gd name="connsiteX0" fmla="*/ 0 w 933450"/>
                <a:gd name="connsiteY0" fmla="*/ 0 h 912019"/>
                <a:gd name="connsiteX1" fmla="*/ 933450 w 933450"/>
                <a:gd name="connsiteY1" fmla="*/ 0 h 912019"/>
                <a:gd name="connsiteX2" fmla="*/ 933450 w 933450"/>
                <a:gd name="connsiteY2" fmla="*/ 912019 h 912019"/>
                <a:gd name="connsiteX3" fmla="*/ 0 w 933450"/>
                <a:gd name="connsiteY3" fmla="*/ 912019 h 912019"/>
                <a:gd name="connsiteX4" fmla="*/ 0 w 933450"/>
                <a:gd name="connsiteY4" fmla="*/ 0 h 912019"/>
                <a:gd name="connsiteX0" fmla="*/ 28575 w 933450"/>
                <a:gd name="connsiteY0" fmla="*/ 14288 h 912019"/>
                <a:gd name="connsiteX1" fmla="*/ 933450 w 933450"/>
                <a:gd name="connsiteY1" fmla="*/ 0 h 912019"/>
                <a:gd name="connsiteX2" fmla="*/ 933450 w 933450"/>
                <a:gd name="connsiteY2" fmla="*/ 912019 h 912019"/>
                <a:gd name="connsiteX3" fmla="*/ 0 w 933450"/>
                <a:gd name="connsiteY3" fmla="*/ 912019 h 912019"/>
                <a:gd name="connsiteX4" fmla="*/ 28575 w 933450"/>
                <a:gd name="connsiteY4" fmla="*/ 14288 h 912019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933450 w 933450"/>
                <a:gd name="connsiteY2" fmla="*/ 897731 h 897731"/>
                <a:gd name="connsiteX3" fmla="*/ 0 w 933450"/>
                <a:gd name="connsiteY3" fmla="*/ 897731 h 897731"/>
                <a:gd name="connsiteX4" fmla="*/ 28575 w 933450"/>
                <a:gd name="connsiteY4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38112 w 933450"/>
                <a:gd name="connsiteY2" fmla="*/ 54768 h 897731"/>
                <a:gd name="connsiteX3" fmla="*/ 933450 w 933450"/>
                <a:gd name="connsiteY3" fmla="*/ 897731 h 897731"/>
                <a:gd name="connsiteX4" fmla="*/ 0 w 933450"/>
                <a:gd name="connsiteY4" fmla="*/ 897731 h 897731"/>
                <a:gd name="connsiteX5" fmla="*/ 28575 w 933450"/>
                <a:gd name="connsiteY5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511968 w 933450"/>
                <a:gd name="connsiteY2" fmla="*/ 9524 h 897731"/>
                <a:gd name="connsiteX3" fmla="*/ 933450 w 933450"/>
                <a:gd name="connsiteY3" fmla="*/ 897731 h 897731"/>
                <a:gd name="connsiteX4" fmla="*/ 0 w 933450"/>
                <a:gd name="connsiteY4" fmla="*/ 897731 h 897731"/>
                <a:gd name="connsiteX5" fmla="*/ 28575 w 933450"/>
                <a:gd name="connsiteY5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933450 w 933450"/>
                <a:gd name="connsiteY3" fmla="*/ 897731 h 897731"/>
                <a:gd name="connsiteX4" fmla="*/ 0 w 933450"/>
                <a:gd name="connsiteY4" fmla="*/ 897731 h 897731"/>
                <a:gd name="connsiteX5" fmla="*/ 28575 w 933450"/>
                <a:gd name="connsiteY5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64306 w 933450"/>
                <a:gd name="connsiteY3" fmla="*/ 111918 h 897731"/>
                <a:gd name="connsiteX4" fmla="*/ 933450 w 933450"/>
                <a:gd name="connsiteY4" fmla="*/ 897731 h 897731"/>
                <a:gd name="connsiteX5" fmla="*/ 0 w 933450"/>
                <a:gd name="connsiteY5" fmla="*/ 897731 h 897731"/>
                <a:gd name="connsiteX6" fmla="*/ 28575 w 933450"/>
                <a:gd name="connsiteY6" fmla="*/ 0 h 897731"/>
                <a:gd name="connsiteX0" fmla="*/ 28575 w 933450"/>
                <a:gd name="connsiteY0" fmla="*/ 9526 h 907257"/>
                <a:gd name="connsiteX1" fmla="*/ 100013 w 933450"/>
                <a:gd name="connsiteY1" fmla="*/ 26195 h 907257"/>
                <a:gd name="connsiteX2" fmla="*/ 128587 w 933450"/>
                <a:gd name="connsiteY2" fmla="*/ 83344 h 907257"/>
                <a:gd name="connsiteX3" fmla="*/ 321468 w 933450"/>
                <a:gd name="connsiteY3" fmla="*/ 0 h 907257"/>
                <a:gd name="connsiteX4" fmla="*/ 933450 w 933450"/>
                <a:gd name="connsiteY4" fmla="*/ 907257 h 907257"/>
                <a:gd name="connsiteX5" fmla="*/ 0 w 933450"/>
                <a:gd name="connsiteY5" fmla="*/ 907257 h 907257"/>
                <a:gd name="connsiteX6" fmla="*/ 28575 w 933450"/>
                <a:gd name="connsiteY6" fmla="*/ 9526 h 907257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933450 w 933450"/>
                <a:gd name="connsiteY4" fmla="*/ 897731 h 897731"/>
                <a:gd name="connsiteX5" fmla="*/ 0 w 933450"/>
                <a:gd name="connsiteY5" fmla="*/ 897731 h 897731"/>
                <a:gd name="connsiteX6" fmla="*/ 28575 w 933450"/>
                <a:gd name="connsiteY6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188118 w 933450"/>
                <a:gd name="connsiteY4" fmla="*/ 123825 h 897731"/>
                <a:gd name="connsiteX5" fmla="*/ 933450 w 933450"/>
                <a:gd name="connsiteY5" fmla="*/ 897731 h 897731"/>
                <a:gd name="connsiteX6" fmla="*/ 0 w 933450"/>
                <a:gd name="connsiteY6" fmla="*/ 897731 h 897731"/>
                <a:gd name="connsiteX7" fmla="*/ 28575 w 933450"/>
                <a:gd name="connsiteY7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933450 w 933450"/>
                <a:gd name="connsiteY5" fmla="*/ 897731 h 897731"/>
                <a:gd name="connsiteX6" fmla="*/ 0 w 933450"/>
                <a:gd name="connsiteY6" fmla="*/ 897731 h 897731"/>
                <a:gd name="connsiteX7" fmla="*/ 28575 w 933450"/>
                <a:gd name="connsiteY7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8125 w 933450"/>
                <a:gd name="connsiteY5" fmla="*/ 202406 h 897731"/>
                <a:gd name="connsiteX6" fmla="*/ 933450 w 933450"/>
                <a:gd name="connsiteY6" fmla="*/ 897731 h 897731"/>
                <a:gd name="connsiteX7" fmla="*/ 0 w 933450"/>
                <a:gd name="connsiteY7" fmla="*/ 897731 h 897731"/>
                <a:gd name="connsiteX8" fmla="*/ 28575 w 933450"/>
                <a:gd name="connsiteY8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392907 w 933450"/>
                <a:gd name="connsiteY5" fmla="*/ 235744 h 897731"/>
                <a:gd name="connsiteX6" fmla="*/ 933450 w 933450"/>
                <a:gd name="connsiteY6" fmla="*/ 897731 h 897731"/>
                <a:gd name="connsiteX7" fmla="*/ 0 w 933450"/>
                <a:gd name="connsiteY7" fmla="*/ 897731 h 897731"/>
                <a:gd name="connsiteX8" fmla="*/ 28575 w 933450"/>
                <a:gd name="connsiteY8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5745 w 933450"/>
                <a:gd name="connsiteY5" fmla="*/ 228600 h 897731"/>
                <a:gd name="connsiteX6" fmla="*/ 933450 w 933450"/>
                <a:gd name="connsiteY6" fmla="*/ 897731 h 897731"/>
                <a:gd name="connsiteX7" fmla="*/ 0 w 933450"/>
                <a:gd name="connsiteY7" fmla="*/ 897731 h 897731"/>
                <a:gd name="connsiteX8" fmla="*/ 28575 w 933450"/>
                <a:gd name="connsiteY8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5745 w 933450"/>
                <a:gd name="connsiteY5" fmla="*/ 228600 h 897731"/>
                <a:gd name="connsiteX6" fmla="*/ 369093 w 933450"/>
                <a:gd name="connsiteY6" fmla="*/ 350043 h 897731"/>
                <a:gd name="connsiteX7" fmla="*/ 933450 w 933450"/>
                <a:gd name="connsiteY7" fmla="*/ 897731 h 897731"/>
                <a:gd name="connsiteX8" fmla="*/ 0 w 933450"/>
                <a:gd name="connsiteY8" fmla="*/ 897731 h 897731"/>
                <a:gd name="connsiteX9" fmla="*/ 28575 w 933450"/>
                <a:gd name="connsiteY9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5745 w 933450"/>
                <a:gd name="connsiteY5" fmla="*/ 228600 h 897731"/>
                <a:gd name="connsiteX6" fmla="*/ 438149 w 933450"/>
                <a:gd name="connsiteY6" fmla="*/ 516730 h 897731"/>
                <a:gd name="connsiteX7" fmla="*/ 933450 w 933450"/>
                <a:gd name="connsiteY7" fmla="*/ 897731 h 897731"/>
                <a:gd name="connsiteX8" fmla="*/ 0 w 933450"/>
                <a:gd name="connsiteY8" fmla="*/ 897731 h 897731"/>
                <a:gd name="connsiteX9" fmla="*/ 28575 w 933450"/>
                <a:gd name="connsiteY9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5745 w 933450"/>
                <a:gd name="connsiteY5" fmla="*/ 228600 h 897731"/>
                <a:gd name="connsiteX6" fmla="*/ 438149 w 933450"/>
                <a:gd name="connsiteY6" fmla="*/ 516730 h 897731"/>
                <a:gd name="connsiteX7" fmla="*/ 488156 w 933450"/>
                <a:gd name="connsiteY7" fmla="*/ 559593 h 897731"/>
                <a:gd name="connsiteX8" fmla="*/ 933450 w 933450"/>
                <a:gd name="connsiteY8" fmla="*/ 897731 h 897731"/>
                <a:gd name="connsiteX9" fmla="*/ 0 w 933450"/>
                <a:gd name="connsiteY9" fmla="*/ 897731 h 897731"/>
                <a:gd name="connsiteX10" fmla="*/ 28575 w 933450"/>
                <a:gd name="connsiteY10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5745 w 933450"/>
                <a:gd name="connsiteY5" fmla="*/ 228600 h 897731"/>
                <a:gd name="connsiteX6" fmla="*/ 438149 w 933450"/>
                <a:gd name="connsiteY6" fmla="*/ 516730 h 897731"/>
                <a:gd name="connsiteX7" fmla="*/ 502443 w 933450"/>
                <a:gd name="connsiteY7" fmla="*/ 511968 h 897731"/>
                <a:gd name="connsiteX8" fmla="*/ 933450 w 933450"/>
                <a:gd name="connsiteY8" fmla="*/ 897731 h 897731"/>
                <a:gd name="connsiteX9" fmla="*/ 0 w 933450"/>
                <a:gd name="connsiteY9" fmla="*/ 897731 h 897731"/>
                <a:gd name="connsiteX10" fmla="*/ 28575 w 933450"/>
                <a:gd name="connsiteY10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5745 w 933450"/>
                <a:gd name="connsiteY5" fmla="*/ 228600 h 897731"/>
                <a:gd name="connsiteX6" fmla="*/ 438149 w 933450"/>
                <a:gd name="connsiteY6" fmla="*/ 516730 h 897731"/>
                <a:gd name="connsiteX7" fmla="*/ 502443 w 933450"/>
                <a:gd name="connsiteY7" fmla="*/ 511968 h 897731"/>
                <a:gd name="connsiteX8" fmla="*/ 526256 w 933450"/>
                <a:gd name="connsiteY8" fmla="*/ 535781 h 897731"/>
                <a:gd name="connsiteX9" fmla="*/ 933450 w 933450"/>
                <a:gd name="connsiteY9" fmla="*/ 897731 h 897731"/>
                <a:gd name="connsiteX10" fmla="*/ 0 w 933450"/>
                <a:gd name="connsiteY10" fmla="*/ 897731 h 897731"/>
                <a:gd name="connsiteX11" fmla="*/ 28575 w 933450"/>
                <a:gd name="connsiteY11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5745 w 933450"/>
                <a:gd name="connsiteY5" fmla="*/ 228600 h 897731"/>
                <a:gd name="connsiteX6" fmla="*/ 438149 w 933450"/>
                <a:gd name="connsiteY6" fmla="*/ 516730 h 897731"/>
                <a:gd name="connsiteX7" fmla="*/ 502443 w 933450"/>
                <a:gd name="connsiteY7" fmla="*/ 511968 h 897731"/>
                <a:gd name="connsiteX8" fmla="*/ 597694 w 933450"/>
                <a:gd name="connsiteY8" fmla="*/ 597693 h 897731"/>
                <a:gd name="connsiteX9" fmla="*/ 933450 w 933450"/>
                <a:gd name="connsiteY9" fmla="*/ 897731 h 897731"/>
                <a:gd name="connsiteX10" fmla="*/ 0 w 933450"/>
                <a:gd name="connsiteY10" fmla="*/ 897731 h 897731"/>
                <a:gd name="connsiteX11" fmla="*/ 28575 w 933450"/>
                <a:gd name="connsiteY11" fmla="*/ 0 h 897731"/>
                <a:gd name="connsiteX0" fmla="*/ 28575 w 1307306"/>
                <a:gd name="connsiteY0" fmla="*/ 0 h 897731"/>
                <a:gd name="connsiteX1" fmla="*/ 100013 w 1307306"/>
                <a:gd name="connsiteY1" fmla="*/ 16669 h 897731"/>
                <a:gd name="connsiteX2" fmla="*/ 128587 w 1307306"/>
                <a:gd name="connsiteY2" fmla="*/ 73818 h 897731"/>
                <a:gd name="connsiteX3" fmla="*/ 152400 w 1307306"/>
                <a:gd name="connsiteY3" fmla="*/ 85724 h 897731"/>
                <a:gd name="connsiteX4" fmla="*/ 235743 w 1307306"/>
                <a:gd name="connsiteY4" fmla="*/ 197643 h 897731"/>
                <a:gd name="connsiteX5" fmla="*/ 235745 w 1307306"/>
                <a:gd name="connsiteY5" fmla="*/ 228600 h 897731"/>
                <a:gd name="connsiteX6" fmla="*/ 438149 w 1307306"/>
                <a:gd name="connsiteY6" fmla="*/ 516730 h 897731"/>
                <a:gd name="connsiteX7" fmla="*/ 502443 w 1307306"/>
                <a:gd name="connsiteY7" fmla="*/ 511968 h 897731"/>
                <a:gd name="connsiteX8" fmla="*/ 597694 w 1307306"/>
                <a:gd name="connsiteY8" fmla="*/ 597693 h 897731"/>
                <a:gd name="connsiteX9" fmla="*/ 1307306 w 1307306"/>
                <a:gd name="connsiteY9" fmla="*/ 831056 h 897731"/>
                <a:gd name="connsiteX10" fmla="*/ 0 w 1307306"/>
                <a:gd name="connsiteY10" fmla="*/ 897731 h 897731"/>
                <a:gd name="connsiteX11" fmla="*/ 28575 w 1307306"/>
                <a:gd name="connsiteY11" fmla="*/ 0 h 897731"/>
                <a:gd name="connsiteX0" fmla="*/ 28575 w 1307306"/>
                <a:gd name="connsiteY0" fmla="*/ 0 h 897731"/>
                <a:gd name="connsiteX1" fmla="*/ 100013 w 1307306"/>
                <a:gd name="connsiteY1" fmla="*/ 16669 h 897731"/>
                <a:gd name="connsiteX2" fmla="*/ 128587 w 1307306"/>
                <a:gd name="connsiteY2" fmla="*/ 73818 h 897731"/>
                <a:gd name="connsiteX3" fmla="*/ 152400 w 1307306"/>
                <a:gd name="connsiteY3" fmla="*/ 85724 h 897731"/>
                <a:gd name="connsiteX4" fmla="*/ 235743 w 1307306"/>
                <a:gd name="connsiteY4" fmla="*/ 197643 h 897731"/>
                <a:gd name="connsiteX5" fmla="*/ 235745 w 1307306"/>
                <a:gd name="connsiteY5" fmla="*/ 228600 h 897731"/>
                <a:gd name="connsiteX6" fmla="*/ 438149 w 1307306"/>
                <a:gd name="connsiteY6" fmla="*/ 516730 h 897731"/>
                <a:gd name="connsiteX7" fmla="*/ 502443 w 1307306"/>
                <a:gd name="connsiteY7" fmla="*/ 511968 h 897731"/>
                <a:gd name="connsiteX8" fmla="*/ 597694 w 1307306"/>
                <a:gd name="connsiteY8" fmla="*/ 597693 h 897731"/>
                <a:gd name="connsiteX9" fmla="*/ 771525 w 1307306"/>
                <a:gd name="connsiteY9" fmla="*/ 654843 h 897731"/>
                <a:gd name="connsiteX10" fmla="*/ 1307306 w 1307306"/>
                <a:gd name="connsiteY10" fmla="*/ 831056 h 897731"/>
                <a:gd name="connsiteX11" fmla="*/ 0 w 1307306"/>
                <a:gd name="connsiteY11" fmla="*/ 897731 h 897731"/>
                <a:gd name="connsiteX12" fmla="*/ 28575 w 1307306"/>
                <a:gd name="connsiteY12" fmla="*/ 0 h 897731"/>
                <a:gd name="connsiteX0" fmla="*/ 28575 w 1307306"/>
                <a:gd name="connsiteY0" fmla="*/ 0 h 897731"/>
                <a:gd name="connsiteX1" fmla="*/ 100013 w 1307306"/>
                <a:gd name="connsiteY1" fmla="*/ 16669 h 897731"/>
                <a:gd name="connsiteX2" fmla="*/ 128587 w 1307306"/>
                <a:gd name="connsiteY2" fmla="*/ 73818 h 897731"/>
                <a:gd name="connsiteX3" fmla="*/ 152400 w 1307306"/>
                <a:gd name="connsiteY3" fmla="*/ 85724 h 897731"/>
                <a:gd name="connsiteX4" fmla="*/ 235743 w 1307306"/>
                <a:gd name="connsiteY4" fmla="*/ 197643 h 897731"/>
                <a:gd name="connsiteX5" fmla="*/ 235745 w 1307306"/>
                <a:gd name="connsiteY5" fmla="*/ 228600 h 897731"/>
                <a:gd name="connsiteX6" fmla="*/ 438149 w 1307306"/>
                <a:gd name="connsiteY6" fmla="*/ 516730 h 897731"/>
                <a:gd name="connsiteX7" fmla="*/ 502443 w 1307306"/>
                <a:gd name="connsiteY7" fmla="*/ 511968 h 897731"/>
                <a:gd name="connsiteX8" fmla="*/ 597694 w 1307306"/>
                <a:gd name="connsiteY8" fmla="*/ 597693 h 897731"/>
                <a:gd name="connsiteX9" fmla="*/ 623888 w 1307306"/>
                <a:gd name="connsiteY9" fmla="*/ 683418 h 897731"/>
                <a:gd name="connsiteX10" fmla="*/ 1307306 w 1307306"/>
                <a:gd name="connsiteY10" fmla="*/ 831056 h 897731"/>
                <a:gd name="connsiteX11" fmla="*/ 0 w 1307306"/>
                <a:gd name="connsiteY11" fmla="*/ 897731 h 897731"/>
                <a:gd name="connsiteX12" fmla="*/ 28575 w 1307306"/>
                <a:gd name="connsiteY12" fmla="*/ 0 h 897731"/>
                <a:gd name="connsiteX0" fmla="*/ 28575 w 1307306"/>
                <a:gd name="connsiteY0" fmla="*/ 0 h 897731"/>
                <a:gd name="connsiteX1" fmla="*/ 100013 w 1307306"/>
                <a:gd name="connsiteY1" fmla="*/ 16669 h 897731"/>
                <a:gd name="connsiteX2" fmla="*/ 128587 w 1307306"/>
                <a:gd name="connsiteY2" fmla="*/ 73818 h 897731"/>
                <a:gd name="connsiteX3" fmla="*/ 152400 w 1307306"/>
                <a:gd name="connsiteY3" fmla="*/ 85724 h 897731"/>
                <a:gd name="connsiteX4" fmla="*/ 235743 w 1307306"/>
                <a:gd name="connsiteY4" fmla="*/ 197643 h 897731"/>
                <a:gd name="connsiteX5" fmla="*/ 235745 w 1307306"/>
                <a:gd name="connsiteY5" fmla="*/ 228600 h 897731"/>
                <a:gd name="connsiteX6" fmla="*/ 438149 w 1307306"/>
                <a:gd name="connsiteY6" fmla="*/ 516730 h 897731"/>
                <a:gd name="connsiteX7" fmla="*/ 502443 w 1307306"/>
                <a:gd name="connsiteY7" fmla="*/ 511968 h 897731"/>
                <a:gd name="connsiteX8" fmla="*/ 597694 w 1307306"/>
                <a:gd name="connsiteY8" fmla="*/ 597693 h 897731"/>
                <a:gd name="connsiteX9" fmla="*/ 623888 w 1307306"/>
                <a:gd name="connsiteY9" fmla="*/ 683418 h 897731"/>
                <a:gd name="connsiteX10" fmla="*/ 683418 w 1307306"/>
                <a:gd name="connsiteY10" fmla="*/ 695325 h 897731"/>
                <a:gd name="connsiteX11" fmla="*/ 1307306 w 1307306"/>
                <a:gd name="connsiteY11" fmla="*/ 831056 h 897731"/>
                <a:gd name="connsiteX12" fmla="*/ 0 w 1307306"/>
                <a:gd name="connsiteY12" fmla="*/ 897731 h 897731"/>
                <a:gd name="connsiteX13" fmla="*/ 28575 w 1307306"/>
                <a:gd name="connsiteY13" fmla="*/ 0 h 897731"/>
                <a:gd name="connsiteX0" fmla="*/ 28575 w 1307306"/>
                <a:gd name="connsiteY0" fmla="*/ 0 h 897731"/>
                <a:gd name="connsiteX1" fmla="*/ 100013 w 1307306"/>
                <a:gd name="connsiteY1" fmla="*/ 16669 h 897731"/>
                <a:gd name="connsiteX2" fmla="*/ 128587 w 1307306"/>
                <a:gd name="connsiteY2" fmla="*/ 73818 h 897731"/>
                <a:gd name="connsiteX3" fmla="*/ 152400 w 1307306"/>
                <a:gd name="connsiteY3" fmla="*/ 85724 h 897731"/>
                <a:gd name="connsiteX4" fmla="*/ 235743 w 1307306"/>
                <a:gd name="connsiteY4" fmla="*/ 197643 h 897731"/>
                <a:gd name="connsiteX5" fmla="*/ 235745 w 1307306"/>
                <a:gd name="connsiteY5" fmla="*/ 228600 h 897731"/>
                <a:gd name="connsiteX6" fmla="*/ 438149 w 1307306"/>
                <a:gd name="connsiteY6" fmla="*/ 516730 h 897731"/>
                <a:gd name="connsiteX7" fmla="*/ 502443 w 1307306"/>
                <a:gd name="connsiteY7" fmla="*/ 511968 h 897731"/>
                <a:gd name="connsiteX8" fmla="*/ 597694 w 1307306"/>
                <a:gd name="connsiteY8" fmla="*/ 597693 h 897731"/>
                <a:gd name="connsiteX9" fmla="*/ 623888 w 1307306"/>
                <a:gd name="connsiteY9" fmla="*/ 683418 h 897731"/>
                <a:gd name="connsiteX10" fmla="*/ 852487 w 1307306"/>
                <a:gd name="connsiteY10" fmla="*/ 847725 h 897731"/>
                <a:gd name="connsiteX11" fmla="*/ 1307306 w 1307306"/>
                <a:gd name="connsiteY11" fmla="*/ 831056 h 897731"/>
                <a:gd name="connsiteX12" fmla="*/ 0 w 1307306"/>
                <a:gd name="connsiteY12" fmla="*/ 897731 h 897731"/>
                <a:gd name="connsiteX13" fmla="*/ 28575 w 1307306"/>
                <a:gd name="connsiteY13" fmla="*/ 0 h 897731"/>
                <a:gd name="connsiteX0" fmla="*/ 28575 w 1162050"/>
                <a:gd name="connsiteY0" fmla="*/ 0 h 1312068"/>
                <a:gd name="connsiteX1" fmla="*/ 100013 w 1162050"/>
                <a:gd name="connsiteY1" fmla="*/ 16669 h 1312068"/>
                <a:gd name="connsiteX2" fmla="*/ 128587 w 1162050"/>
                <a:gd name="connsiteY2" fmla="*/ 73818 h 1312068"/>
                <a:gd name="connsiteX3" fmla="*/ 152400 w 1162050"/>
                <a:gd name="connsiteY3" fmla="*/ 85724 h 1312068"/>
                <a:gd name="connsiteX4" fmla="*/ 235743 w 1162050"/>
                <a:gd name="connsiteY4" fmla="*/ 197643 h 1312068"/>
                <a:gd name="connsiteX5" fmla="*/ 235745 w 1162050"/>
                <a:gd name="connsiteY5" fmla="*/ 228600 h 1312068"/>
                <a:gd name="connsiteX6" fmla="*/ 438149 w 1162050"/>
                <a:gd name="connsiteY6" fmla="*/ 516730 h 1312068"/>
                <a:gd name="connsiteX7" fmla="*/ 502443 w 1162050"/>
                <a:gd name="connsiteY7" fmla="*/ 511968 h 1312068"/>
                <a:gd name="connsiteX8" fmla="*/ 597694 w 1162050"/>
                <a:gd name="connsiteY8" fmla="*/ 597693 h 1312068"/>
                <a:gd name="connsiteX9" fmla="*/ 623888 w 1162050"/>
                <a:gd name="connsiteY9" fmla="*/ 683418 h 1312068"/>
                <a:gd name="connsiteX10" fmla="*/ 852487 w 1162050"/>
                <a:gd name="connsiteY10" fmla="*/ 847725 h 1312068"/>
                <a:gd name="connsiteX11" fmla="*/ 1162050 w 1162050"/>
                <a:gd name="connsiteY11" fmla="*/ 1312068 h 1312068"/>
                <a:gd name="connsiteX12" fmla="*/ 0 w 1162050"/>
                <a:gd name="connsiteY12" fmla="*/ 897731 h 1312068"/>
                <a:gd name="connsiteX13" fmla="*/ 28575 w 1162050"/>
                <a:gd name="connsiteY13" fmla="*/ 0 h 1312068"/>
                <a:gd name="connsiteX0" fmla="*/ 28575 w 1162050"/>
                <a:gd name="connsiteY0" fmla="*/ 0 h 1312068"/>
                <a:gd name="connsiteX1" fmla="*/ 100013 w 1162050"/>
                <a:gd name="connsiteY1" fmla="*/ 16669 h 1312068"/>
                <a:gd name="connsiteX2" fmla="*/ 128587 w 1162050"/>
                <a:gd name="connsiteY2" fmla="*/ 73818 h 1312068"/>
                <a:gd name="connsiteX3" fmla="*/ 152400 w 1162050"/>
                <a:gd name="connsiteY3" fmla="*/ 85724 h 1312068"/>
                <a:gd name="connsiteX4" fmla="*/ 235743 w 1162050"/>
                <a:gd name="connsiteY4" fmla="*/ 197643 h 1312068"/>
                <a:gd name="connsiteX5" fmla="*/ 235745 w 1162050"/>
                <a:gd name="connsiteY5" fmla="*/ 228600 h 1312068"/>
                <a:gd name="connsiteX6" fmla="*/ 438149 w 1162050"/>
                <a:gd name="connsiteY6" fmla="*/ 516730 h 1312068"/>
                <a:gd name="connsiteX7" fmla="*/ 502443 w 1162050"/>
                <a:gd name="connsiteY7" fmla="*/ 511968 h 1312068"/>
                <a:gd name="connsiteX8" fmla="*/ 597694 w 1162050"/>
                <a:gd name="connsiteY8" fmla="*/ 597693 h 1312068"/>
                <a:gd name="connsiteX9" fmla="*/ 623888 w 1162050"/>
                <a:gd name="connsiteY9" fmla="*/ 683418 h 1312068"/>
                <a:gd name="connsiteX10" fmla="*/ 852487 w 1162050"/>
                <a:gd name="connsiteY10" fmla="*/ 847725 h 1312068"/>
                <a:gd name="connsiteX11" fmla="*/ 1162050 w 1162050"/>
                <a:gd name="connsiteY11" fmla="*/ 1312068 h 1312068"/>
                <a:gd name="connsiteX12" fmla="*/ 857250 w 1162050"/>
                <a:gd name="connsiteY12" fmla="*/ 1204911 h 1312068"/>
                <a:gd name="connsiteX13" fmla="*/ 0 w 1162050"/>
                <a:gd name="connsiteY13" fmla="*/ 897731 h 1312068"/>
                <a:gd name="connsiteX14" fmla="*/ 28575 w 1162050"/>
                <a:gd name="connsiteY14" fmla="*/ 0 h 1312068"/>
                <a:gd name="connsiteX0" fmla="*/ 28575 w 1162050"/>
                <a:gd name="connsiteY0" fmla="*/ 0 h 1445417"/>
                <a:gd name="connsiteX1" fmla="*/ 100013 w 1162050"/>
                <a:gd name="connsiteY1" fmla="*/ 16669 h 1445417"/>
                <a:gd name="connsiteX2" fmla="*/ 128587 w 1162050"/>
                <a:gd name="connsiteY2" fmla="*/ 73818 h 1445417"/>
                <a:gd name="connsiteX3" fmla="*/ 152400 w 1162050"/>
                <a:gd name="connsiteY3" fmla="*/ 85724 h 1445417"/>
                <a:gd name="connsiteX4" fmla="*/ 235743 w 1162050"/>
                <a:gd name="connsiteY4" fmla="*/ 197643 h 1445417"/>
                <a:gd name="connsiteX5" fmla="*/ 235745 w 1162050"/>
                <a:gd name="connsiteY5" fmla="*/ 228600 h 1445417"/>
                <a:gd name="connsiteX6" fmla="*/ 438149 w 1162050"/>
                <a:gd name="connsiteY6" fmla="*/ 516730 h 1445417"/>
                <a:gd name="connsiteX7" fmla="*/ 502443 w 1162050"/>
                <a:gd name="connsiteY7" fmla="*/ 511968 h 1445417"/>
                <a:gd name="connsiteX8" fmla="*/ 597694 w 1162050"/>
                <a:gd name="connsiteY8" fmla="*/ 597693 h 1445417"/>
                <a:gd name="connsiteX9" fmla="*/ 623888 w 1162050"/>
                <a:gd name="connsiteY9" fmla="*/ 683418 h 1445417"/>
                <a:gd name="connsiteX10" fmla="*/ 852487 w 1162050"/>
                <a:gd name="connsiteY10" fmla="*/ 847725 h 1445417"/>
                <a:gd name="connsiteX11" fmla="*/ 1162050 w 1162050"/>
                <a:gd name="connsiteY11" fmla="*/ 1312068 h 1445417"/>
                <a:gd name="connsiteX12" fmla="*/ 964406 w 1162050"/>
                <a:gd name="connsiteY12" fmla="*/ 1445417 h 1445417"/>
                <a:gd name="connsiteX13" fmla="*/ 0 w 1162050"/>
                <a:gd name="connsiteY13" fmla="*/ 897731 h 1445417"/>
                <a:gd name="connsiteX14" fmla="*/ 28575 w 1162050"/>
                <a:gd name="connsiteY14" fmla="*/ 0 h 1445417"/>
                <a:gd name="connsiteX0" fmla="*/ 28575 w 1162050"/>
                <a:gd name="connsiteY0" fmla="*/ 0 h 1445417"/>
                <a:gd name="connsiteX1" fmla="*/ 100013 w 1162050"/>
                <a:gd name="connsiteY1" fmla="*/ 16669 h 1445417"/>
                <a:gd name="connsiteX2" fmla="*/ 128587 w 1162050"/>
                <a:gd name="connsiteY2" fmla="*/ 73818 h 1445417"/>
                <a:gd name="connsiteX3" fmla="*/ 152400 w 1162050"/>
                <a:gd name="connsiteY3" fmla="*/ 85724 h 1445417"/>
                <a:gd name="connsiteX4" fmla="*/ 235743 w 1162050"/>
                <a:gd name="connsiteY4" fmla="*/ 197643 h 1445417"/>
                <a:gd name="connsiteX5" fmla="*/ 235745 w 1162050"/>
                <a:gd name="connsiteY5" fmla="*/ 228600 h 1445417"/>
                <a:gd name="connsiteX6" fmla="*/ 438149 w 1162050"/>
                <a:gd name="connsiteY6" fmla="*/ 516730 h 1445417"/>
                <a:gd name="connsiteX7" fmla="*/ 502443 w 1162050"/>
                <a:gd name="connsiteY7" fmla="*/ 511968 h 1445417"/>
                <a:gd name="connsiteX8" fmla="*/ 597694 w 1162050"/>
                <a:gd name="connsiteY8" fmla="*/ 597693 h 1445417"/>
                <a:gd name="connsiteX9" fmla="*/ 623888 w 1162050"/>
                <a:gd name="connsiteY9" fmla="*/ 683418 h 1445417"/>
                <a:gd name="connsiteX10" fmla="*/ 852487 w 1162050"/>
                <a:gd name="connsiteY10" fmla="*/ 847725 h 1445417"/>
                <a:gd name="connsiteX11" fmla="*/ 1162050 w 1162050"/>
                <a:gd name="connsiteY11" fmla="*/ 1312068 h 1445417"/>
                <a:gd name="connsiteX12" fmla="*/ 964406 w 1162050"/>
                <a:gd name="connsiteY12" fmla="*/ 1445417 h 1445417"/>
                <a:gd name="connsiteX13" fmla="*/ 397668 w 1162050"/>
                <a:gd name="connsiteY13" fmla="*/ 1121567 h 1445417"/>
                <a:gd name="connsiteX14" fmla="*/ 0 w 1162050"/>
                <a:gd name="connsiteY14" fmla="*/ 897731 h 1445417"/>
                <a:gd name="connsiteX15" fmla="*/ 28575 w 1162050"/>
                <a:gd name="connsiteY15" fmla="*/ 0 h 1445417"/>
                <a:gd name="connsiteX0" fmla="*/ 28575 w 1162050"/>
                <a:gd name="connsiteY0" fmla="*/ 0 h 1445417"/>
                <a:gd name="connsiteX1" fmla="*/ 100013 w 1162050"/>
                <a:gd name="connsiteY1" fmla="*/ 16669 h 1445417"/>
                <a:gd name="connsiteX2" fmla="*/ 128587 w 1162050"/>
                <a:gd name="connsiteY2" fmla="*/ 73818 h 1445417"/>
                <a:gd name="connsiteX3" fmla="*/ 152400 w 1162050"/>
                <a:gd name="connsiteY3" fmla="*/ 85724 h 1445417"/>
                <a:gd name="connsiteX4" fmla="*/ 235743 w 1162050"/>
                <a:gd name="connsiteY4" fmla="*/ 197643 h 1445417"/>
                <a:gd name="connsiteX5" fmla="*/ 235745 w 1162050"/>
                <a:gd name="connsiteY5" fmla="*/ 228600 h 1445417"/>
                <a:gd name="connsiteX6" fmla="*/ 438149 w 1162050"/>
                <a:gd name="connsiteY6" fmla="*/ 516730 h 1445417"/>
                <a:gd name="connsiteX7" fmla="*/ 502443 w 1162050"/>
                <a:gd name="connsiteY7" fmla="*/ 511968 h 1445417"/>
                <a:gd name="connsiteX8" fmla="*/ 597694 w 1162050"/>
                <a:gd name="connsiteY8" fmla="*/ 597693 h 1445417"/>
                <a:gd name="connsiteX9" fmla="*/ 623888 w 1162050"/>
                <a:gd name="connsiteY9" fmla="*/ 683418 h 1445417"/>
                <a:gd name="connsiteX10" fmla="*/ 852487 w 1162050"/>
                <a:gd name="connsiteY10" fmla="*/ 847725 h 1445417"/>
                <a:gd name="connsiteX11" fmla="*/ 1162050 w 1162050"/>
                <a:gd name="connsiteY11" fmla="*/ 1312068 h 1445417"/>
                <a:gd name="connsiteX12" fmla="*/ 964406 w 1162050"/>
                <a:gd name="connsiteY12" fmla="*/ 1445417 h 1445417"/>
                <a:gd name="connsiteX13" fmla="*/ 585787 w 1162050"/>
                <a:gd name="connsiteY13" fmla="*/ 1112042 h 1445417"/>
                <a:gd name="connsiteX14" fmla="*/ 0 w 1162050"/>
                <a:gd name="connsiteY14" fmla="*/ 897731 h 1445417"/>
                <a:gd name="connsiteX15" fmla="*/ 28575 w 1162050"/>
                <a:gd name="connsiteY15" fmla="*/ 0 h 1445417"/>
                <a:gd name="connsiteX0" fmla="*/ 28575 w 1162050"/>
                <a:gd name="connsiteY0" fmla="*/ 0 h 1445417"/>
                <a:gd name="connsiteX1" fmla="*/ 100013 w 1162050"/>
                <a:gd name="connsiteY1" fmla="*/ 16669 h 1445417"/>
                <a:gd name="connsiteX2" fmla="*/ 128587 w 1162050"/>
                <a:gd name="connsiteY2" fmla="*/ 73818 h 1445417"/>
                <a:gd name="connsiteX3" fmla="*/ 152400 w 1162050"/>
                <a:gd name="connsiteY3" fmla="*/ 85724 h 1445417"/>
                <a:gd name="connsiteX4" fmla="*/ 235743 w 1162050"/>
                <a:gd name="connsiteY4" fmla="*/ 197643 h 1445417"/>
                <a:gd name="connsiteX5" fmla="*/ 235745 w 1162050"/>
                <a:gd name="connsiteY5" fmla="*/ 228600 h 1445417"/>
                <a:gd name="connsiteX6" fmla="*/ 438149 w 1162050"/>
                <a:gd name="connsiteY6" fmla="*/ 516730 h 1445417"/>
                <a:gd name="connsiteX7" fmla="*/ 502443 w 1162050"/>
                <a:gd name="connsiteY7" fmla="*/ 511968 h 1445417"/>
                <a:gd name="connsiteX8" fmla="*/ 597694 w 1162050"/>
                <a:gd name="connsiteY8" fmla="*/ 597693 h 1445417"/>
                <a:gd name="connsiteX9" fmla="*/ 623888 w 1162050"/>
                <a:gd name="connsiteY9" fmla="*/ 683418 h 1445417"/>
                <a:gd name="connsiteX10" fmla="*/ 852487 w 1162050"/>
                <a:gd name="connsiteY10" fmla="*/ 847725 h 1445417"/>
                <a:gd name="connsiteX11" fmla="*/ 1162050 w 1162050"/>
                <a:gd name="connsiteY11" fmla="*/ 1312068 h 1445417"/>
                <a:gd name="connsiteX12" fmla="*/ 964406 w 1162050"/>
                <a:gd name="connsiteY12" fmla="*/ 1445417 h 1445417"/>
                <a:gd name="connsiteX13" fmla="*/ 585787 w 1162050"/>
                <a:gd name="connsiteY13" fmla="*/ 1083467 h 1445417"/>
                <a:gd name="connsiteX14" fmla="*/ 0 w 1162050"/>
                <a:gd name="connsiteY14" fmla="*/ 897731 h 1445417"/>
                <a:gd name="connsiteX15" fmla="*/ 28575 w 1162050"/>
                <a:gd name="connsiteY15" fmla="*/ 0 h 1445417"/>
                <a:gd name="connsiteX0" fmla="*/ 28575 w 1162050"/>
                <a:gd name="connsiteY0" fmla="*/ 0 h 1462086"/>
                <a:gd name="connsiteX1" fmla="*/ 100013 w 1162050"/>
                <a:gd name="connsiteY1" fmla="*/ 16669 h 1462086"/>
                <a:gd name="connsiteX2" fmla="*/ 128587 w 1162050"/>
                <a:gd name="connsiteY2" fmla="*/ 73818 h 1462086"/>
                <a:gd name="connsiteX3" fmla="*/ 152400 w 1162050"/>
                <a:gd name="connsiteY3" fmla="*/ 85724 h 1462086"/>
                <a:gd name="connsiteX4" fmla="*/ 235743 w 1162050"/>
                <a:gd name="connsiteY4" fmla="*/ 197643 h 1462086"/>
                <a:gd name="connsiteX5" fmla="*/ 235745 w 1162050"/>
                <a:gd name="connsiteY5" fmla="*/ 228600 h 1462086"/>
                <a:gd name="connsiteX6" fmla="*/ 438149 w 1162050"/>
                <a:gd name="connsiteY6" fmla="*/ 516730 h 1462086"/>
                <a:gd name="connsiteX7" fmla="*/ 502443 w 1162050"/>
                <a:gd name="connsiteY7" fmla="*/ 511968 h 1462086"/>
                <a:gd name="connsiteX8" fmla="*/ 597694 w 1162050"/>
                <a:gd name="connsiteY8" fmla="*/ 597693 h 1462086"/>
                <a:gd name="connsiteX9" fmla="*/ 623888 w 1162050"/>
                <a:gd name="connsiteY9" fmla="*/ 683418 h 1462086"/>
                <a:gd name="connsiteX10" fmla="*/ 852487 w 1162050"/>
                <a:gd name="connsiteY10" fmla="*/ 847725 h 1462086"/>
                <a:gd name="connsiteX11" fmla="*/ 1162050 w 1162050"/>
                <a:gd name="connsiteY11" fmla="*/ 1312068 h 1462086"/>
                <a:gd name="connsiteX12" fmla="*/ 942975 w 1162050"/>
                <a:gd name="connsiteY12" fmla="*/ 1462086 h 1462086"/>
                <a:gd name="connsiteX13" fmla="*/ 585787 w 1162050"/>
                <a:gd name="connsiteY13" fmla="*/ 1083467 h 1462086"/>
                <a:gd name="connsiteX14" fmla="*/ 0 w 1162050"/>
                <a:gd name="connsiteY14" fmla="*/ 897731 h 1462086"/>
                <a:gd name="connsiteX15" fmla="*/ 28575 w 1162050"/>
                <a:gd name="connsiteY15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0 w 1509712"/>
                <a:gd name="connsiteY14" fmla="*/ 757237 h 1462086"/>
                <a:gd name="connsiteX15" fmla="*/ 376237 w 1509712"/>
                <a:gd name="connsiteY15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683418 w 1509712"/>
                <a:gd name="connsiteY14" fmla="*/ 990598 h 1462086"/>
                <a:gd name="connsiteX15" fmla="*/ 0 w 1509712"/>
                <a:gd name="connsiteY15" fmla="*/ 757237 h 1462086"/>
                <a:gd name="connsiteX16" fmla="*/ 376237 w 1509712"/>
                <a:gd name="connsiteY16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0 w 1509712"/>
                <a:gd name="connsiteY15" fmla="*/ 757237 h 1462086"/>
                <a:gd name="connsiteX16" fmla="*/ 376237 w 1509712"/>
                <a:gd name="connsiteY16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790574 w 1509712"/>
                <a:gd name="connsiteY15" fmla="*/ 971548 h 1462086"/>
                <a:gd name="connsiteX16" fmla="*/ 0 w 1509712"/>
                <a:gd name="connsiteY16" fmla="*/ 757237 h 1462086"/>
                <a:gd name="connsiteX17" fmla="*/ 376237 w 1509712"/>
                <a:gd name="connsiteY17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802480 w 1509712"/>
                <a:gd name="connsiteY15" fmla="*/ 773904 h 1462086"/>
                <a:gd name="connsiteX16" fmla="*/ 0 w 1509712"/>
                <a:gd name="connsiteY16" fmla="*/ 757237 h 1462086"/>
                <a:gd name="connsiteX17" fmla="*/ 376237 w 1509712"/>
                <a:gd name="connsiteY17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802480 w 1509712"/>
                <a:gd name="connsiteY15" fmla="*/ 773904 h 1462086"/>
                <a:gd name="connsiteX16" fmla="*/ 704849 w 1509712"/>
                <a:gd name="connsiteY16" fmla="*/ 769141 h 1462086"/>
                <a:gd name="connsiteX17" fmla="*/ 0 w 1509712"/>
                <a:gd name="connsiteY17" fmla="*/ 757237 h 1462086"/>
                <a:gd name="connsiteX18" fmla="*/ 376237 w 1509712"/>
                <a:gd name="connsiteY18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802480 w 1509712"/>
                <a:gd name="connsiteY15" fmla="*/ 773904 h 1462086"/>
                <a:gd name="connsiteX16" fmla="*/ 688180 w 1509712"/>
                <a:gd name="connsiteY16" fmla="*/ 640553 h 1462086"/>
                <a:gd name="connsiteX17" fmla="*/ 0 w 1509712"/>
                <a:gd name="connsiteY17" fmla="*/ 757237 h 1462086"/>
                <a:gd name="connsiteX18" fmla="*/ 376237 w 1509712"/>
                <a:gd name="connsiteY18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802480 w 1509712"/>
                <a:gd name="connsiteY15" fmla="*/ 773904 h 1462086"/>
                <a:gd name="connsiteX16" fmla="*/ 688180 w 1509712"/>
                <a:gd name="connsiteY16" fmla="*/ 640553 h 1462086"/>
                <a:gd name="connsiteX17" fmla="*/ 564355 w 1509712"/>
                <a:gd name="connsiteY17" fmla="*/ 664366 h 1462086"/>
                <a:gd name="connsiteX18" fmla="*/ 0 w 1509712"/>
                <a:gd name="connsiteY18" fmla="*/ 757237 h 1462086"/>
                <a:gd name="connsiteX19" fmla="*/ 376237 w 1509712"/>
                <a:gd name="connsiteY19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802480 w 1509712"/>
                <a:gd name="connsiteY15" fmla="*/ 773904 h 1462086"/>
                <a:gd name="connsiteX16" fmla="*/ 688180 w 1509712"/>
                <a:gd name="connsiteY16" fmla="*/ 640553 h 1462086"/>
                <a:gd name="connsiteX17" fmla="*/ 714374 w 1509712"/>
                <a:gd name="connsiteY17" fmla="*/ 564353 h 1462086"/>
                <a:gd name="connsiteX18" fmla="*/ 0 w 1509712"/>
                <a:gd name="connsiteY18" fmla="*/ 757237 h 1462086"/>
                <a:gd name="connsiteX19" fmla="*/ 376237 w 1509712"/>
                <a:gd name="connsiteY19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802480 w 1509712"/>
                <a:gd name="connsiteY15" fmla="*/ 773904 h 1462086"/>
                <a:gd name="connsiteX16" fmla="*/ 688180 w 1509712"/>
                <a:gd name="connsiteY16" fmla="*/ 640553 h 1462086"/>
                <a:gd name="connsiteX17" fmla="*/ 714374 w 1509712"/>
                <a:gd name="connsiteY17" fmla="*/ 564353 h 1462086"/>
                <a:gd name="connsiteX18" fmla="*/ 573880 w 1509712"/>
                <a:gd name="connsiteY18" fmla="*/ 602454 h 1462086"/>
                <a:gd name="connsiteX19" fmla="*/ 0 w 1509712"/>
                <a:gd name="connsiteY19" fmla="*/ 757237 h 1462086"/>
                <a:gd name="connsiteX20" fmla="*/ 376237 w 1509712"/>
                <a:gd name="connsiteY20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802480 w 1509712"/>
                <a:gd name="connsiteY15" fmla="*/ 773904 h 1462086"/>
                <a:gd name="connsiteX16" fmla="*/ 688180 w 1509712"/>
                <a:gd name="connsiteY16" fmla="*/ 640553 h 1462086"/>
                <a:gd name="connsiteX17" fmla="*/ 714374 w 1509712"/>
                <a:gd name="connsiteY17" fmla="*/ 564353 h 1462086"/>
                <a:gd name="connsiteX18" fmla="*/ 514349 w 1509712"/>
                <a:gd name="connsiteY18" fmla="*/ 273841 h 1462086"/>
                <a:gd name="connsiteX19" fmla="*/ 0 w 1509712"/>
                <a:gd name="connsiteY19" fmla="*/ 757237 h 1462086"/>
                <a:gd name="connsiteX20" fmla="*/ 376237 w 1509712"/>
                <a:gd name="connsiteY20" fmla="*/ 0 h 1462086"/>
                <a:gd name="connsiteX0" fmla="*/ 0 w 1133475"/>
                <a:gd name="connsiteY0" fmla="*/ 0 h 1462086"/>
                <a:gd name="connsiteX1" fmla="*/ 71438 w 1133475"/>
                <a:gd name="connsiteY1" fmla="*/ 16669 h 1462086"/>
                <a:gd name="connsiteX2" fmla="*/ 100012 w 1133475"/>
                <a:gd name="connsiteY2" fmla="*/ 73818 h 1462086"/>
                <a:gd name="connsiteX3" fmla="*/ 123825 w 1133475"/>
                <a:gd name="connsiteY3" fmla="*/ 85724 h 1462086"/>
                <a:gd name="connsiteX4" fmla="*/ 207168 w 1133475"/>
                <a:gd name="connsiteY4" fmla="*/ 197643 h 1462086"/>
                <a:gd name="connsiteX5" fmla="*/ 207170 w 1133475"/>
                <a:gd name="connsiteY5" fmla="*/ 228600 h 1462086"/>
                <a:gd name="connsiteX6" fmla="*/ 409574 w 1133475"/>
                <a:gd name="connsiteY6" fmla="*/ 516730 h 1462086"/>
                <a:gd name="connsiteX7" fmla="*/ 473868 w 1133475"/>
                <a:gd name="connsiteY7" fmla="*/ 511968 h 1462086"/>
                <a:gd name="connsiteX8" fmla="*/ 569119 w 1133475"/>
                <a:gd name="connsiteY8" fmla="*/ 597693 h 1462086"/>
                <a:gd name="connsiteX9" fmla="*/ 595313 w 1133475"/>
                <a:gd name="connsiteY9" fmla="*/ 683418 h 1462086"/>
                <a:gd name="connsiteX10" fmla="*/ 823912 w 1133475"/>
                <a:gd name="connsiteY10" fmla="*/ 847725 h 1462086"/>
                <a:gd name="connsiteX11" fmla="*/ 1133475 w 1133475"/>
                <a:gd name="connsiteY11" fmla="*/ 1312068 h 1462086"/>
                <a:gd name="connsiteX12" fmla="*/ 914400 w 1133475"/>
                <a:gd name="connsiteY12" fmla="*/ 1462086 h 1462086"/>
                <a:gd name="connsiteX13" fmla="*/ 557212 w 1133475"/>
                <a:gd name="connsiteY13" fmla="*/ 1083467 h 1462086"/>
                <a:gd name="connsiteX14" fmla="*/ 542925 w 1133475"/>
                <a:gd name="connsiteY14" fmla="*/ 1002504 h 1462086"/>
                <a:gd name="connsiteX15" fmla="*/ 426243 w 1133475"/>
                <a:gd name="connsiteY15" fmla="*/ 773904 h 1462086"/>
                <a:gd name="connsiteX16" fmla="*/ 311943 w 1133475"/>
                <a:gd name="connsiteY16" fmla="*/ 640553 h 1462086"/>
                <a:gd name="connsiteX17" fmla="*/ 338137 w 1133475"/>
                <a:gd name="connsiteY17" fmla="*/ 564353 h 1462086"/>
                <a:gd name="connsiteX18" fmla="*/ 138112 w 1133475"/>
                <a:gd name="connsiteY18" fmla="*/ 273841 h 1462086"/>
                <a:gd name="connsiteX19" fmla="*/ 102394 w 1133475"/>
                <a:gd name="connsiteY19" fmla="*/ 254793 h 1462086"/>
                <a:gd name="connsiteX20" fmla="*/ 0 w 1133475"/>
                <a:gd name="connsiteY20" fmla="*/ 0 h 1462086"/>
                <a:gd name="connsiteX0" fmla="*/ 0 w 1133475"/>
                <a:gd name="connsiteY0" fmla="*/ 0 h 1462086"/>
                <a:gd name="connsiteX1" fmla="*/ 71438 w 1133475"/>
                <a:gd name="connsiteY1" fmla="*/ 16669 h 1462086"/>
                <a:gd name="connsiteX2" fmla="*/ 100012 w 1133475"/>
                <a:gd name="connsiteY2" fmla="*/ 73818 h 1462086"/>
                <a:gd name="connsiteX3" fmla="*/ 123825 w 1133475"/>
                <a:gd name="connsiteY3" fmla="*/ 85724 h 1462086"/>
                <a:gd name="connsiteX4" fmla="*/ 207168 w 1133475"/>
                <a:gd name="connsiteY4" fmla="*/ 197643 h 1462086"/>
                <a:gd name="connsiteX5" fmla="*/ 207170 w 1133475"/>
                <a:gd name="connsiteY5" fmla="*/ 228600 h 1462086"/>
                <a:gd name="connsiteX6" fmla="*/ 409574 w 1133475"/>
                <a:gd name="connsiteY6" fmla="*/ 516730 h 1462086"/>
                <a:gd name="connsiteX7" fmla="*/ 473868 w 1133475"/>
                <a:gd name="connsiteY7" fmla="*/ 511968 h 1462086"/>
                <a:gd name="connsiteX8" fmla="*/ 569119 w 1133475"/>
                <a:gd name="connsiteY8" fmla="*/ 597693 h 1462086"/>
                <a:gd name="connsiteX9" fmla="*/ 595313 w 1133475"/>
                <a:gd name="connsiteY9" fmla="*/ 683418 h 1462086"/>
                <a:gd name="connsiteX10" fmla="*/ 823912 w 1133475"/>
                <a:gd name="connsiteY10" fmla="*/ 847725 h 1462086"/>
                <a:gd name="connsiteX11" fmla="*/ 1133475 w 1133475"/>
                <a:gd name="connsiteY11" fmla="*/ 1312068 h 1462086"/>
                <a:gd name="connsiteX12" fmla="*/ 914400 w 1133475"/>
                <a:gd name="connsiteY12" fmla="*/ 1462086 h 1462086"/>
                <a:gd name="connsiteX13" fmla="*/ 557212 w 1133475"/>
                <a:gd name="connsiteY13" fmla="*/ 1083467 h 1462086"/>
                <a:gd name="connsiteX14" fmla="*/ 542925 w 1133475"/>
                <a:gd name="connsiteY14" fmla="*/ 1002504 h 1462086"/>
                <a:gd name="connsiteX15" fmla="*/ 426243 w 1133475"/>
                <a:gd name="connsiteY15" fmla="*/ 773904 h 1462086"/>
                <a:gd name="connsiteX16" fmla="*/ 311943 w 1133475"/>
                <a:gd name="connsiteY16" fmla="*/ 640553 h 1462086"/>
                <a:gd name="connsiteX17" fmla="*/ 338137 w 1133475"/>
                <a:gd name="connsiteY17" fmla="*/ 564353 h 1462086"/>
                <a:gd name="connsiteX18" fmla="*/ 138112 w 1133475"/>
                <a:gd name="connsiteY18" fmla="*/ 273841 h 1462086"/>
                <a:gd name="connsiteX19" fmla="*/ 102394 w 1133475"/>
                <a:gd name="connsiteY19" fmla="*/ 254793 h 1462086"/>
                <a:gd name="connsiteX20" fmla="*/ 50006 w 1133475"/>
                <a:gd name="connsiteY20" fmla="*/ 123823 h 1462086"/>
                <a:gd name="connsiteX21" fmla="*/ 0 w 1133475"/>
                <a:gd name="connsiteY21" fmla="*/ 0 h 1462086"/>
                <a:gd name="connsiteX0" fmla="*/ 0 w 1133475"/>
                <a:gd name="connsiteY0" fmla="*/ 0 h 1462086"/>
                <a:gd name="connsiteX1" fmla="*/ 71438 w 1133475"/>
                <a:gd name="connsiteY1" fmla="*/ 16669 h 1462086"/>
                <a:gd name="connsiteX2" fmla="*/ 100012 w 1133475"/>
                <a:gd name="connsiteY2" fmla="*/ 73818 h 1462086"/>
                <a:gd name="connsiteX3" fmla="*/ 123825 w 1133475"/>
                <a:gd name="connsiteY3" fmla="*/ 85724 h 1462086"/>
                <a:gd name="connsiteX4" fmla="*/ 207168 w 1133475"/>
                <a:gd name="connsiteY4" fmla="*/ 197643 h 1462086"/>
                <a:gd name="connsiteX5" fmla="*/ 207170 w 1133475"/>
                <a:gd name="connsiteY5" fmla="*/ 228600 h 1462086"/>
                <a:gd name="connsiteX6" fmla="*/ 409574 w 1133475"/>
                <a:gd name="connsiteY6" fmla="*/ 516730 h 1462086"/>
                <a:gd name="connsiteX7" fmla="*/ 473868 w 1133475"/>
                <a:gd name="connsiteY7" fmla="*/ 511968 h 1462086"/>
                <a:gd name="connsiteX8" fmla="*/ 569119 w 1133475"/>
                <a:gd name="connsiteY8" fmla="*/ 597693 h 1462086"/>
                <a:gd name="connsiteX9" fmla="*/ 595313 w 1133475"/>
                <a:gd name="connsiteY9" fmla="*/ 683418 h 1462086"/>
                <a:gd name="connsiteX10" fmla="*/ 823912 w 1133475"/>
                <a:gd name="connsiteY10" fmla="*/ 847725 h 1462086"/>
                <a:gd name="connsiteX11" fmla="*/ 1133475 w 1133475"/>
                <a:gd name="connsiteY11" fmla="*/ 1312068 h 1462086"/>
                <a:gd name="connsiteX12" fmla="*/ 914400 w 1133475"/>
                <a:gd name="connsiteY12" fmla="*/ 1462086 h 1462086"/>
                <a:gd name="connsiteX13" fmla="*/ 557212 w 1133475"/>
                <a:gd name="connsiteY13" fmla="*/ 1083467 h 1462086"/>
                <a:gd name="connsiteX14" fmla="*/ 542925 w 1133475"/>
                <a:gd name="connsiteY14" fmla="*/ 1002504 h 1462086"/>
                <a:gd name="connsiteX15" fmla="*/ 426243 w 1133475"/>
                <a:gd name="connsiteY15" fmla="*/ 773904 h 1462086"/>
                <a:gd name="connsiteX16" fmla="*/ 311943 w 1133475"/>
                <a:gd name="connsiteY16" fmla="*/ 640553 h 1462086"/>
                <a:gd name="connsiteX17" fmla="*/ 338137 w 1133475"/>
                <a:gd name="connsiteY17" fmla="*/ 564353 h 1462086"/>
                <a:gd name="connsiteX18" fmla="*/ 138112 w 1133475"/>
                <a:gd name="connsiteY18" fmla="*/ 273841 h 1462086"/>
                <a:gd name="connsiteX19" fmla="*/ 102394 w 1133475"/>
                <a:gd name="connsiteY19" fmla="*/ 254793 h 1462086"/>
                <a:gd name="connsiteX20" fmla="*/ 23813 w 1133475"/>
                <a:gd name="connsiteY20" fmla="*/ 133348 h 1462086"/>
                <a:gd name="connsiteX21" fmla="*/ 0 w 1133475"/>
                <a:gd name="connsiteY21" fmla="*/ 0 h 1462086"/>
                <a:gd name="connsiteX0" fmla="*/ 0 w 1133475"/>
                <a:gd name="connsiteY0" fmla="*/ 0 h 1462086"/>
                <a:gd name="connsiteX1" fmla="*/ 71438 w 1133475"/>
                <a:gd name="connsiteY1" fmla="*/ 16669 h 1462086"/>
                <a:gd name="connsiteX2" fmla="*/ 100012 w 1133475"/>
                <a:gd name="connsiteY2" fmla="*/ 73818 h 1462086"/>
                <a:gd name="connsiteX3" fmla="*/ 123825 w 1133475"/>
                <a:gd name="connsiteY3" fmla="*/ 85724 h 1462086"/>
                <a:gd name="connsiteX4" fmla="*/ 207168 w 1133475"/>
                <a:gd name="connsiteY4" fmla="*/ 197643 h 1462086"/>
                <a:gd name="connsiteX5" fmla="*/ 207170 w 1133475"/>
                <a:gd name="connsiteY5" fmla="*/ 228600 h 1462086"/>
                <a:gd name="connsiteX6" fmla="*/ 409574 w 1133475"/>
                <a:gd name="connsiteY6" fmla="*/ 516730 h 1462086"/>
                <a:gd name="connsiteX7" fmla="*/ 473868 w 1133475"/>
                <a:gd name="connsiteY7" fmla="*/ 511968 h 1462086"/>
                <a:gd name="connsiteX8" fmla="*/ 569119 w 1133475"/>
                <a:gd name="connsiteY8" fmla="*/ 597693 h 1462086"/>
                <a:gd name="connsiteX9" fmla="*/ 595313 w 1133475"/>
                <a:gd name="connsiteY9" fmla="*/ 683418 h 1462086"/>
                <a:gd name="connsiteX10" fmla="*/ 823912 w 1133475"/>
                <a:gd name="connsiteY10" fmla="*/ 847725 h 1462086"/>
                <a:gd name="connsiteX11" fmla="*/ 1133475 w 1133475"/>
                <a:gd name="connsiteY11" fmla="*/ 1312068 h 1462086"/>
                <a:gd name="connsiteX12" fmla="*/ 914400 w 1133475"/>
                <a:gd name="connsiteY12" fmla="*/ 1462086 h 1462086"/>
                <a:gd name="connsiteX13" fmla="*/ 557212 w 1133475"/>
                <a:gd name="connsiteY13" fmla="*/ 1083467 h 1462086"/>
                <a:gd name="connsiteX14" fmla="*/ 542925 w 1133475"/>
                <a:gd name="connsiteY14" fmla="*/ 1002504 h 1462086"/>
                <a:gd name="connsiteX15" fmla="*/ 426243 w 1133475"/>
                <a:gd name="connsiteY15" fmla="*/ 773904 h 1462086"/>
                <a:gd name="connsiteX16" fmla="*/ 311943 w 1133475"/>
                <a:gd name="connsiteY16" fmla="*/ 640553 h 1462086"/>
                <a:gd name="connsiteX17" fmla="*/ 338137 w 1133475"/>
                <a:gd name="connsiteY17" fmla="*/ 564353 h 1462086"/>
                <a:gd name="connsiteX18" fmla="*/ 138112 w 1133475"/>
                <a:gd name="connsiteY18" fmla="*/ 273841 h 1462086"/>
                <a:gd name="connsiteX19" fmla="*/ 102394 w 1133475"/>
                <a:gd name="connsiteY19" fmla="*/ 254793 h 1462086"/>
                <a:gd name="connsiteX20" fmla="*/ 23813 w 1133475"/>
                <a:gd name="connsiteY20" fmla="*/ 133348 h 1462086"/>
                <a:gd name="connsiteX21" fmla="*/ 7143 w 1133475"/>
                <a:gd name="connsiteY21" fmla="*/ 47623 h 1462086"/>
                <a:gd name="connsiteX22" fmla="*/ 0 w 1133475"/>
                <a:gd name="connsiteY22" fmla="*/ 0 h 1462086"/>
                <a:gd name="connsiteX0" fmla="*/ 152401 w 1285876"/>
                <a:gd name="connsiteY0" fmla="*/ 0 h 1462086"/>
                <a:gd name="connsiteX1" fmla="*/ 223839 w 1285876"/>
                <a:gd name="connsiteY1" fmla="*/ 16669 h 1462086"/>
                <a:gd name="connsiteX2" fmla="*/ 252413 w 1285876"/>
                <a:gd name="connsiteY2" fmla="*/ 73818 h 1462086"/>
                <a:gd name="connsiteX3" fmla="*/ 276226 w 1285876"/>
                <a:gd name="connsiteY3" fmla="*/ 85724 h 1462086"/>
                <a:gd name="connsiteX4" fmla="*/ 359569 w 1285876"/>
                <a:gd name="connsiteY4" fmla="*/ 197643 h 1462086"/>
                <a:gd name="connsiteX5" fmla="*/ 359571 w 1285876"/>
                <a:gd name="connsiteY5" fmla="*/ 228600 h 1462086"/>
                <a:gd name="connsiteX6" fmla="*/ 561975 w 1285876"/>
                <a:gd name="connsiteY6" fmla="*/ 516730 h 1462086"/>
                <a:gd name="connsiteX7" fmla="*/ 626269 w 1285876"/>
                <a:gd name="connsiteY7" fmla="*/ 511968 h 1462086"/>
                <a:gd name="connsiteX8" fmla="*/ 721520 w 1285876"/>
                <a:gd name="connsiteY8" fmla="*/ 597693 h 1462086"/>
                <a:gd name="connsiteX9" fmla="*/ 747714 w 1285876"/>
                <a:gd name="connsiteY9" fmla="*/ 683418 h 1462086"/>
                <a:gd name="connsiteX10" fmla="*/ 976313 w 1285876"/>
                <a:gd name="connsiteY10" fmla="*/ 847725 h 1462086"/>
                <a:gd name="connsiteX11" fmla="*/ 1285876 w 1285876"/>
                <a:gd name="connsiteY11" fmla="*/ 1312068 h 1462086"/>
                <a:gd name="connsiteX12" fmla="*/ 1066801 w 1285876"/>
                <a:gd name="connsiteY12" fmla="*/ 1462086 h 1462086"/>
                <a:gd name="connsiteX13" fmla="*/ 709613 w 1285876"/>
                <a:gd name="connsiteY13" fmla="*/ 1083467 h 1462086"/>
                <a:gd name="connsiteX14" fmla="*/ 695326 w 1285876"/>
                <a:gd name="connsiteY14" fmla="*/ 1002504 h 1462086"/>
                <a:gd name="connsiteX15" fmla="*/ 578644 w 1285876"/>
                <a:gd name="connsiteY15" fmla="*/ 773904 h 1462086"/>
                <a:gd name="connsiteX16" fmla="*/ 464344 w 1285876"/>
                <a:gd name="connsiteY16" fmla="*/ 640553 h 1462086"/>
                <a:gd name="connsiteX17" fmla="*/ 490538 w 1285876"/>
                <a:gd name="connsiteY17" fmla="*/ 564353 h 1462086"/>
                <a:gd name="connsiteX18" fmla="*/ 290513 w 1285876"/>
                <a:gd name="connsiteY18" fmla="*/ 273841 h 1462086"/>
                <a:gd name="connsiteX19" fmla="*/ 254795 w 1285876"/>
                <a:gd name="connsiteY19" fmla="*/ 254793 h 1462086"/>
                <a:gd name="connsiteX20" fmla="*/ 176214 w 1285876"/>
                <a:gd name="connsiteY20" fmla="*/ 133348 h 1462086"/>
                <a:gd name="connsiteX21" fmla="*/ 0 w 1285876"/>
                <a:gd name="connsiteY21" fmla="*/ 133348 h 1462086"/>
                <a:gd name="connsiteX22" fmla="*/ 152401 w 1285876"/>
                <a:gd name="connsiteY22" fmla="*/ 0 h 1462086"/>
                <a:gd name="connsiteX0" fmla="*/ 0 w 1133475"/>
                <a:gd name="connsiteY0" fmla="*/ 0 h 1462086"/>
                <a:gd name="connsiteX1" fmla="*/ 71438 w 1133475"/>
                <a:gd name="connsiteY1" fmla="*/ 16669 h 1462086"/>
                <a:gd name="connsiteX2" fmla="*/ 100012 w 1133475"/>
                <a:gd name="connsiteY2" fmla="*/ 73818 h 1462086"/>
                <a:gd name="connsiteX3" fmla="*/ 123825 w 1133475"/>
                <a:gd name="connsiteY3" fmla="*/ 85724 h 1462086"/>
                <a:gd name="connsiteX4" fmla="*/ 207168 w 1133475"/>
                <a:gd name="connsiteY4" fmla="*/ 197643 h 1462086"/>
                <a:gd name="connsiteX5" fmla="*/ 207170 w 1133475"/>
                <a:gd name="connsiteY5" fmla="*/ 228600 h 1462086"/>
                <a:gd name="connsiteX6" fmla="*/ 409574 w 1133475"/>
                <a:gd name="connsiteY6" fmla="*/ 516730 h 1462086"/>
                <a:gd name="connsiteX7" fmla="*/ 473868 w 1133475"/>
                <a:gd name="connsiteY7" fmla="*/ 511968 h 1462086"/>
                <a:gd name="connsiteX8" fmla="*/ 569119 w 1133475"/>
                <a:gd name="connsiteY8" fmla="*/ 597693 h 1462086"/>
                <a:gd name="connsiteX9" fmla="*/ 595313 w 1133475"/>
                <a:gd name="connsiteY9" fmla="*/ 683418 h 1462086"/>
                <a:gd name="connsiteX10" fmla="*/ 823912 w 1133475"/>
                <a:gd name="connsiteY10" fmla="*/ 847725 h 1462086"/>
                <a:gd name="connsiteX11" fmla="*/ 1133475 w 1133475"/>
                <a:gd name="connsiteY11" fmla="*/ 1312068 h 1462086"/>
                <a:gd name="connsiteX12" fmla="*/ 914400 w 1133475"/>
                <a:gd name="connsiteY12" fmla="*/ 1462086 h 1462086"/>
                <a:gd name="connsiteX13" fmla="*/ 557212 w 1133475"/>
                <a:gd name="connsiteY13" fmla="*/ 1083467 h 1462086"/>
                <a:gd name="connsiteX14" fmla="*/ 542925 w 1133475"/>
                <a:gd name="connsiteY14" fmla="*/ 1002504 h 1462086"/>
                <a:gd name="connsiteX15" fmla="*/ 426243 w 1133475"/>
                <a:gd name="connsiteY15" fmla="*/ 773904 h 1462086"/>
                <a:gd name="connsiteX16" fmla="*/ 311943 w 1133475"/>
                <a:gd name="connsiteY16" fmla="*/ 640553 h 1462086"/>
                <a:gd name="connsiteX17" fmla="*/ 338137 w 1133475"/>
                <a:gd name="connsiteY17" fmla="*/ 564353 h 1462086"/>
                <a:gd name="connsiteX18" fmla="*/ 138112 w 1133475"/>
                <a:gd name="connsiteY18" fmla="*/ 273841 h 1462086"/>
                <a:gd name="connsiteX19" fmla="*/ 102394 w 1133475"/>
                <a:gd name="connsiteY19" fmla="*/ 254793 h 1462086"/>
                <a:gd name="connsiteX20" fmla="*/ 23813 w 1133475"/>
                <a:gd name="connsiteY20" fmla="*/ 133348 h 1462086"/>
                <a:gd name="connsiteX21" fmla="*/ 35718 w 1133475"/>
                <a:gd name="connsiteY21" fmla="*/ 107154 h 1462086"/>
                <a:gd name="connsiteX22" fmla="*/ 0 w 1133475"/>
                <a:gd name="connsiteY22" fmla="*/ 0 h 1462086"/>
                <a:gd name="connsiteX0" fmla="*/ 0 w 1133475"/>
                <a:gd name="connsiteY0" fmla="*/ 0 h 1462086"/>
                <a:gd name="connsiteX1" fmla="*/ 71438 w 1133475"/>
                <a:gd name="connsiteY1" fmla="*/ 16669 h 1462086"/>
                <a:gd name="connsiteX2" fmla="*/ 100012 w 1133475"/>
                <a:gd name="connsiteY2" fmla="*/ 73818 h 1462086"/>
                <a:gd name="connsiteX3" fmla="*/ 123825 w 1133475"/>
                <a:gd name="connsiteY3" fmla="*/ 85724 h 1462086"/>
                <a:gd name="connsiteX4" fmla="*/ 207168 w 1133475"/>
                <a:gd name="connsiteY4" fmla="*/ 197643 h 1462086"/>
                <a:gd name="connsiteX5" fmla="*/ 207170 w 1133475"/>
                <a:gd name="connsiteY5" fmla="*/ 228600 h 1462086"/>
                <a:gd name="connsiteX6" fmla="*/ 409574 w 1133475"/>
                <a:gd name="connsiteY6" fmla="*/ 516730 h 1462086"/>
                <a:gd name="connsiteX7" fmla="*/ 473868 w 1133475"/>
                <a:gd name="connsiteY7" fmla="*/ 511968 h 1462086"/>
                <a:gd name="connsiteX8" fmla="*/ 569119 w 1133475"/>
                <a:gd name="connsiteY8" fmla="*/ 597693 h 1462086"/>
                <a:gd name="connsiteX9" fmla="*/ 595313 w 1133475"/>
                <a:gd name="connsiteY9" fmla="*/ 683418 h 1462086"/>
                <a:gd name="connsiteX10" fmla="*/ 823912 w 1133475"/>
                <a:gd name="connsiteY10" fmla="*/ 847725 h 1462086"/>
                <a:gd name="connsiteX11" fmla="*/ 1133475 w 1133475"/>
                <a:gd name="connsiteY11" fmla="*/ 1312068 h 1462086"/>
                <a:gd name="connsiteX12" fmla="*/ 914400 w 1133475"/>
                <a:gd name="connsiteY12" fmla="*/ 1462086 h 1462086"/>
                <a:gd name="connsiteX13" fmla="*/ 557212 w 1133475"/>
                <a:gd name="connsiteY13" fmla="*/ 1083467 h 1462086"/>
                <a:gd name="connsiteX14" fmla="*/ 542925 w 1133475"/>
                <a:gd name="connsiteY14" fmla="*/ 1002504 h 1462086"/>
                <a:gd name="connsiteX15" fmla="*/ 426243 w 1133475"/>
                <a:gd name="connsiteY15" fmla="*/ 773904 h 1462086"/>
                <a:gd name="connsiteX16" fmla="*/ 311943 w 1133475"/>
                <a:gd name="connsiteY16" fmla="*/ 640553 h 1462086"/>
                <a:gd name="connsiteX17" fmla="*/ 338137 w 1133475"/>
                <a:gd name="connsiteY17" fmla="*/ 564353 h 1462086"/>
                <a:gd name="connsiteX18" fmla="*/ 138112 w 1133475"/>
                <a:gd name="connsiteY18" fmla="*/ 273841 h 1462086"/>
                <a:gd name="connsiteX19" fmla="*/ 102394 w 1133475"/>
                <a:gd name="connsiteY19" fmla="*/ 254793 h 1462086"/>
                <a:gd name="connsiteX20" fmla="*/ 23813 w 1133475"/>
                <a:gd name="connsiteY20" fmla="*/ 133348 h 1462086"/>
                <a:gd name="connsiteX21" fmla="*/ 35718 w 1133475"/>
                <a:gd name="connsiteY21" fmla="*/ 107154 h 1462086"/>
                <a:gd name="connsiteX22" fmla="*/ 11906 w 1133475"/>
                <a:gd name="connsiteY22" fmla="*/ 40479 h 1462086"/>
                <a:gd name="connsiteX23" fmla="*/ 0 w 1133475"/>
                <a:gd name="connsiteY23" fmla="*/ 0 h 1462086"/>
                <a:gd name="connsiteX0" fmla="*/ 9525 w 1143000"/>
                <a:gd name="connsiteY0" fmla="*/ 0 h 1462086"/>
                <a:gd name="connsiteX1" fmla="*/ 80963 w 1143000"/>
                <a:gd name="connsiteY1" fmla="*/ 16669 h 1462086"/>
                <a:gd name="connsiteX2" fmla="*/ 109537 w 1143000"/>
                <a:gd name="connsiteY2" fmla="*/ 73818 h 1462086"/>
                <a:gd name="connsiteX3" fmla="*/ 133350 w 1143000"/>
                <a:gd name="connsiteY3" fmla="*/ 85724 h 1462086"/>
                <a:gd name="connsiteX4" fmla="*/ 216693 w 1143000"/>
                <a:gd name="connsiteY4" fmla="*/ 197643 h 1462086"/>
                <a:gd name="connsiteX5" fmla="*/ 216695 w 1143000"/>
                <a:gd name="connsiteY5" fmla="*/ 228600 h 1462086"/>
                <a:gd name="connsiteX6" fmla="*/ 419099 w 1143000"/>
                <a:gd name="connsiteY6" fmla="*/ 516730 h 1462086"/>
                <a:gd name="connsiteX7" fmla="*/ 483393 w 1143000"/>
                <a:gd name="connsiteY7" fmla="*/ 511968 h 1462086"/>
                <a:gd name="connsiteX8" fmla="*/ 578644 w 1143000"/>
                <a:gd name="connsiteY8" fmla="*/ 597693 h 1462086"/>
                <a:gd name="connsiteX9" fmla="*/ 604838 w 1143000"/>
                <a:gd name="connsiteY9" fmla="*/ 683418 h 1462086"/>
                <a:gd name="connsiteX10" fmla="*/ 833437 w 1143000"/>
                <a:gd name="connsiteY10" fmla="*/ 847725 h 1462086"/>
                <a:gd name="connsiteX11" fmla="*/ 1143000 w 1143000"/>
                <a:gd name="connsiteY11" fmla="*/ 1312068 h 1462086"/>
                <a:gd name="connsiteX12" fmla="*/ 923925 w 1143000"/>
                <a:gd name="connsiteY12" fmla="*/ 1462086 h 1462086"/>
                <a:gd name="connsiteX13" fmla="*/ 566737 w 1143000"/>
                <a:gd name="connsiteY13" fmla="*/ 1083467 h 1462086"/>
                <a:gd name="connsiteX14" fmla="*/ 552450 w 1143000"/>
                <a:gd name="connsiteY14" fmla="*/ 1002504 h 1462086"/>
                <a:gd name="connsiteX15" fmla="*/ 435768 w 1143000"/>
                <a:gd name="connsiteY15" fmla="*/ 773904 h 1462086"/>
                <a:gd name="connsiteX16" fmla="*/ 321468 w 1143000"/>
                <a:gd name="connsiteY16" fmla="*/ 640553 h 1462086"/>
                <a:gd name="connsiteX17" fmla="*/ 347662 w 1143000"/>
                <a:gd name="connsiteY17" fmla="*/ 564353 h 1462086"/>
                <a:gd name="connsiteX18" fmla="*/ 147637 w 1143000"/>
                <a:gd name="connsiteY18" fmla="*/ 273841 h 1462086"/>
                <a:gd name="connsiteX19" fmla="*/ 111919 w 1143000"/>
                <a:gd name="connsiteY19" fmla="*/ 254793 h 1462086"/>
                <a:gd name="connsiteX20" fmla="*/ 33338 w 1143000"/>
                <a:gd name="connsiteY20" fmla="*/ 133348 h 1462086"/>
                <a:gd name="connsiteX21" fmla="*/ 45243 w 1143000"/>
                <a:gd name="connsiteY21" fmla="*/ 107154 h 1462086"/>
                <a:gd name="connsiteX22" fmla="*/ 0 w 1143000"/>
                <a:gd name="connsiteY22" fmla="*/ 52385 h 1462086"/>
                <a:gd name="connsiteX23" fmla="*/ 9525 w 1143000"/>
                <a:gd name="connsiteY23" fmla="*/ 0 h 146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43000" h="1462086">
                  <a:moveTo>
                    <a:pt x="9525" y="0"/>
                  </a:moveTo>
                  <a:lnTo>
                    <a:pt x="80963" y="16669"/>
                  </a:lnTo>
                  <a:lnTo>
                    <a:pt x="109537" y="73818"/>
                  </a:lnTo>
                  <a:lnTo>
                    <a:pt x="133350" y="85724"/>
                  </a:lnTo>
                  <a:lnTo>
                    <a:pt x="216693" y="197643"/>
                  </a:lnTo>
                  <a:cubicBezTo>
                    <a:pt x="216694" y="207962"/>
                    <a:pt x="216694" y="218281"/>
                    <a:pt x="216695" y="228600"/>
                  </a:cubicBezTo>
                  <a:lnTo>
                    <a:pt x="419099" y="516730"/>
                  </a:lnTo>
                  <a:lnTo>
                    <a:pt x="483393" y="511968"/>
                  </a:lnTo>
                  <a:lnTo>
                    <a:pt x="578644" y="597693"/>
                  </a:lnTo>
                  <a:lnTo>
                    <a:pt x="604838" y="683418"/>
                  </a:lnTo>
                  <a:lnTo>
                    <a:pt x="833437" y="847725"/>
                  </a:lnTo>
                  <a:lnTo>
                    <a:pt x="1143000" y="1312068"/>
                  </a:lnTo>
                  <a:lnTo>
                    <a:pt x="923925" y="1462086"/>
                  </a:lnTo>
                  <a:lnTo>
                    <a:pt x="566737" y="1083467"/>
                  </a:lnTo>
                  <a:lnTo>
                    <a:pt x="552450" y="1002504"/>
                  </a:lnTo>
                  <a:lnTo>
                    <a:pt x="435768" y="773904"/>
                  </a:lnTo>
                  <a:lnTo>
                    <a:pt x="321468" y="640553"/>
                  </a:lnTo>
                  <a:lnTo>
                    <a:pt x="347662" y="564353"/>
                  </a:lnTo>
                  <a:lnTo>
                    <a:pt x="147637" y="273841"/>
                  </a:lnTo>
                  <a:lnTo>
                    <a:pt x="111919" y="254793"/>
                  </a:lnTo>
                  <a:lnTo>
                    <a:pt x="33338" y="133348"/>
                  </a:lnTo>
                  <a:lnTo>
                    <a:pt x="45243" y="107154"/>
                  </a:lnTo>
                  <a:lnTo>
                    <a:pt x="0" y="52385"/>
                  </a:lnTo>
                  <a:lnTo>
                    <a:pt x="9525" y="0"/>
                  </a:lnTo>
                  <a:close/>
                </a:path>
              </a:pathLst>
            </a:custGeom>
            <a:noFill/>
            <a:ln w="31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127000">
                <a:srgbClr val="92D050">
                  <a:alpha val="40000"/>
                </a:srgbClr>
              </a:glo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9" name="Textfeld 8"/>
          <p:cNvSpPr txBox="1"/>
          <p:nvPr/>
        </p:nvSpPr>
        <p:spPr>
          <a:xfrm>
            <a:off x="1732547" y="1524000"/>
            <a:ext cx="1684422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screw</a:t>
            </a:r>
            <a:r>
              <a:rPr lang="de-DE" dirty="0"/>
              <a:t>- </a:t>
            </a:r>
            <a:r>
              <a:rPr lang="de-DE" dirty="0" err="1"/>
              <a:t>driver</a:t>
            </a:r>
            <a:r>
              <a:rPr lang="de-DE" dirty="0"/>
              <a:t> 512</a:t>
            </a:r>
          </a:p>
        </p:txBody>
      </p:sp>
    </p:spTree>
    <p:extLst>
      <p:ext uri="{BB962C8B-B14F-4D97-AF65-F5344CB8AC3E}">
        <p14:creationId xmlns:p14="http://schemas.microsoft.com/office/powerpoint/2010/main" val="198107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lke 4"/>
          <p:cNvSpPr/>
          <p:nvPr/>
        </p:nvSpPr>
        <p:spPr bwMode="auto">
          <a:xfrm>
            <a:off x="3526971" y="3066117"/>
            <a:ext cx="1777204" cy="1197470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161 w 43256"/>
              <a:gd name="connsiteY8" fmla="*/ 2444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161 w 43256"/>
              <a:gd name="connsiteY8" fmla="*/ 2444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5052 w 43256"/>
              <a:gd name="connsiteY8" fmla="*/ 2444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5052" y="24443"/>
                </a:moveTo>
                <a:cubicBezTo>
                  <a:pt x="36834" y="26423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involved?</a:t>
            </a:r>
          </a:p>
        </p:txBody>
      </p:sp>
      <p:grpSp>
        <p:nvGrpSpPr>
          <p:cNvPr id="24" name="Gruppieren 23"/>
          <p:cNvGrpSpPr/>
          <p:nvPr/>
        </p:nvGrpSpPr>
        <p:grpSpPr>
          <a:xfrm>
            <a:off x="2090057" y="2383338"/>
            <a:ext cx="5675122" cy="3586280"/>
            <a:chOff x="1991022" y="2333643"/>
            <a:chExt cx="5873192" cy="3711447"/>
          </a:xfrm>
        </p:grpSpPr>
        <p:sp>
          <p:nvSpPr>
            <p:cNvPr id="13" name="Textfeld 12"/>
            <p:cNvSpPr txBox="1"/>
            <p:nvPr/>
          </p:nvSpPr>
          <p:spPr>
            <a:xfrm>
              <a:off x="1991022" y="2350283"/>
              <a:ext cx="1098500" cy="412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Experts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5864949" y="2368431"/>
              <a:ext cx="1999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Manufacturer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154439" y="5185090"/>
              <a:ext cx="1519931" cy="8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End User</a:t>
              </a:r>
            </a:p>
            <a:p>
              <a:r>
                <a:rPr lang="de-DE" dirty="0"/>
                <a:t>Fixer</a:t>
              </a:r>
            </a:p>
          </p:txBody>
        </p:sp>
        <p:sp>
          <p:nvSpPr>
            <p:cNvPr id="20" name="Pfeil nach oben und unten 19"/>
            <p:cNvSpPr/>
            <p:nvPr/>
          </p:nvSpPr>
          <p:spPr bwMode="auto">
            <a:xfrm rot="19500000">
              <a:off x="2906964" y="2920326"/>
              <a:ext cx="494950" cy="2172749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1" name="Pfeil nach oben und unten 20"/>
            <p:cNvSpPr/>
            <p:nvPr/>
          </p:nvSpPr>
          <p:spPr bwMode="auto">
            <a:xfrm rot="2100000">
              <a:off x="5479887" y="2920328"/>
              <a:ext cx="494950" cy="2172749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2" name="Pfeil nach oben und unten 21"/>
            <p:cNvSpPr/>
            <p:nvPr/>
          </p:nvSpPr>
          <p:spPr bwMode="auto">
            <a:xfrm rot="5400000">
              <a:off x="4193425" y="1494743"/>
              <a:ext cx="494950" cy="2172749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3698757" y="3326511"/>
              <a:ext cx="1276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3200" b="1" dirty="0"/>
                <a:t>uFixit</a:t>
              </a:r>
              <a:endParaRPr lang="de-DE" b="1" dirty="0"/>
            </a:p>
          </p:txBody>
        </p:sp>
      </p:grp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2971" l="0" r="99681">
                        <a14:foregroundMark x1="9904" y1="57987" x2="22045" y2="50000"/>
                        <a14:foregroundMark x1="22045" y1="27636" x2="28914" y2="21086"/>
                        <a14:foregroundMark x1="50319" y1="42652" x2="55431" y2="36901"/>
                        <a14:foregroundMark x1="74441" y1="22524" x2="81310" y2="17412"/>
                        <a14:foregroundMark x1="82268" y1="60703" x2="91214" y2="52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552" y="5115474"/>
            <a:ext cx="984738" cy="98473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2" y="1650117"/>
            <a:ext cx="2139472" cy="153367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609" y="1082803"/>
            <a:ext cx="1713690" cy="155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29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a manual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04" y="2181727"/>
            <a:ext cx="2460456" cy="2460456"/>
          </a:xfrm>
        </p:spPr>
      </p:pic>
      <p:sp>
        <p:nvSpPr>
          <p:cNvPr id="9" name="Textfeld 8"/>
          <p:cNvSpPr txBox="1"/>
          <p:nvPr/>
        </p:nvSpPr>
        <p:spPr>
          <a:xfrm>
            <a:off x="5527864" y="4609645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Fork and Publish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81" y="2631639"/>
            <a:ext cx="3900836" cy="1880204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203499" y="4642183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526689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  <a:endParaRPr lang="en-GB" dirty="0"/>
          </a:p>
        </p:txBody>
      </p:sp>
      <p:pic>
        <p:nvPicPr>
          <p:cNvPr id="6" name="Inhaltsplatzhalt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9768" y="1344261"/>
            <a:ext cx="4354664" cy="323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99" y="3141406"/>
            <a:ext cx="4041059" cy="3030795"/>
          </a:xfrm>
        </p:spPr>
      </p:pic>
      <p:sp>
        <p:nvSpPr>
          <p:cNvPr id="7" name="Textfeld 6"/>
          <p:cNvSpPr txBox="1"/>
          <p:nvPr/>
        </p:nvSpPr>
        <p:spPr>
          <a:xfrm>
            <a:off x="5044767" y="4577044"/>
            <a:ext cx="3591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/>
              <a:t>High resolution camera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Microphone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Hand free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Portable</a:t>
            </a:r>
          </a:p>
          <a:p>
            <a:pPr marL="342900" indent="-342900">
              <a:buFontTx/>
              <a:buChar char="-"/>
            </a:pP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92138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Printed annotation templates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33" y="2081018"/>
            <a:ext cx="1569998" cy="156999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31" y="4003635"/>
            <a:ext cx="1569999" cy="156999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575" y="3999422"/>
            <a:ext cx="1578426" cy="157842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30" y="2076102"/>
            <a:ext cx="1574914" cy="15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17130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 Vorlage LDV">
  <a:themeElements>
    <a:clrScheme name="Leere Präsentation 1">
      <a:dk1>
        <a:srgbClr val="000000"/>
      </a:dk1>
      <a:lt1>
        <a:srgbClr val="FFFFFF"/>
      </a:lt1>
      <a:dk2>
        <a:srgbClr val="005293"/>
      </a:dk2>
      <a:lt2>
        <a:srgbClr val="0065BD"/>
      </a:lt2>
      <a:accent1>
        <a:srgbClr val="A2AD00"/>
      </a:accent1>
      <a:accent2>
        <a:srgbClr val="E37222"/>
      </a:accent2>
      <a:accent3>
        <a:srgbClr val="FFFFFF"/>
      </a:accent3>
      <a:accent4>
        <a:srgbClr val="000000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TUM Helvetica">
      <a:majorFont>
        <a:latin typeface="TUM Neue Helvetica 55 Regular"/>
        <a:ea typeface=""/>
        <a:cs typeface=""/>
      </a:majorFont>
      <a:minorFont>
        <a:latin typeface="TUM Neue Helvetica 55 Regula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5293"/>
        </a:dk2>
        <a:lt2>
          <a:srgbClr val="0065BD"/>
        </a:lt2>
        <a:accent1>
          <a:srgbClr val="A2AD00"/>
        </a:accent1>
        <a:accent2>
          <a:srgbClr val="E37222"/>
        </a:accent2>
        <a:accent3>
          <a:srgbClr val="FFFFFF"/>
        </a:accent3>
        <a:accent4>
          <a:srgbClr val="000000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1" id="{DDB31A67-BD7D-4C7B-9E38-96E8D56D8575}" vid="{E78DC6C1-1A17-48A6-93A6-44C14270CC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 Vorlage LDV.potx</Template>
  <TotalTime>0</TotalTime>
  <Words>447</Words>
  <Application>Microsoft Office PowerPoint</Application>
  <PresentationFormat>Bildschirmpräsentation (4:3)</PresentationFormat>
  <Paragraphs>161</Paragraphs>
  <Slides>17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TUM Neue Helvetica 55 Regular</vt:lpstr>
      <vt:lpstr>Arial</vt:lpstr>
      <vt:lpstr>Calibri</vt:lpstr>
      <vt:lpstr>Symbol</vt:lpstr>
      <vt:lpstr>Präsentation Vorlage LDV</vt:lpstr>
      <vt:lpstr>uFixit</vt:lpstr>
      <vt:lpstr>PowerPoint-Präsentation</vt:lpstr>
      <vt:lpstr>Using a manual</vt:lpstr>
      <vt:lpstr>PowerPoint-Präsentation</vt:lpstr>
      <vt:lpstr>PowerPoint-Präsentation</vt:lpstr>
      <vt:lpstr>Who is involved?</vt:lpstr>
      <vt:lpstr>Improve a manual</vt:lpstr>
      <vt:lpstr>Hardware</vt:lpstr>
      <vt:lpstr>Printed annotation templates</vt:lpstr>
      <vt:lpstr>Expert guide generation</vt:lpstr>
      <vt:lpstr>Using a manual</vt:lpstr>
      <vt:lpstr>CAD model integration</vt:lpstr>
      <vt:lpstr>Market Situation: SWOT Analysis</vt:lpstr>
      <vt:lpstr>Marketing Strategy: Marketing-Mix 4P’s</vt:lpstr>
      <vt:lpstr>Road Map</vt:lpstr>
      <vt:lpstr>Capital Costs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Knopp</dc:creator>
  <cp:lastModifiedBy>Stefan Urban</cp:lastModifiedBy>
  <cp:revision>70</cp:revision>
  <dcterms:created xsi:type="dcterms:W3CDTF">2014-04-29T11:52:37Z</dcterms:created>
  <dcterms:modified xsi:type="dcterms:W3CDTF">2016-07-11T21:19:51Z</dcterms:modified>
</cp:coreProperties>
</file>